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2"/>
  </p:notesMasterIdLst>
  <p:handoutMasterIdLst>
    <p:handoutMasterId r:id="rId23"/>
  </p:handoutMasterIdLst>
  <p:sldIdLst>
    <p:sldId id="316" r:id="rId5"/>
    <p:sldId id="310" r:id="rId6"/>
    <p:sldId id="312" r:id="rId7"/>
    <p:sldId id="295" r:id="rId8"/>
    <p:sldId id="317" r:id="rId9"/>
    <p:sldId id="324" r:id="rId10"/>
    <p:sldId id="318" r:id="rId11"/>
    <p:sldId id="319" r:id="rId12"/>
    <p:sldId id="320" r:id="rId13"/>
    <p:sldId id="321" r:id="rId14"/>
    <p:sldId id="322" r:id="rId15"/>
    <p:sldId id="323" r:id="rId16"/>
    <p:sldId id="325" r:id="rId17"/>
    <p:sldId id="326" r:id="rId18"/>
    <p:sldId id="327" r:id="rId19"/>
    <p:sldId id="315"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varScale="1">
        <p:scale>
          <a:sx n="71" d="100"/>
          <a:sy n="71" d="100"/>
        </p:scale>
        <p:origin x="104" y="180"/>
      </p:cViewPr>
      <p:guideLst/>
    </p:cSldViewPr>
  </p:slideViewPr>
  <p:outlineViewPr>
    <p:cViewPr>
      <p:scale>
        <a:sx n="33" d="100"/>
        <a:sy n="33" d="100"/>
      </p:scale>
      <p:origin x="0" y="-318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604"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 Patil" userId="363ac58988759417" providerId="LiveId" clId="{98B8A0F0-743A-470A-BE15-EBDD3F13562D}"/>
    <pc:docChg chg="undo custSel modSld">
      <pc:chgData name="Rajesh Patil" userId="363ac58988759417" providerId="LiveId" clId="{98B8A0F0-743A-470A-BE15-EBDD3F13562D}" dt="2022-12-24T12:54:34.757" v="669" actId="20577"/>
      <pc:docMkLst>
        <pc:docMk/>
      </pc:docMkLst>
      <pc:sldChg chg="addSp delSp modSp mod modTransition modAnim">
        <pc:chgData name="Rajesh Patil" userId="363ac58988759417" providerId="LiveId" clId="{98B8A0F0-743A-470A-BE15-EBDD3F13562D}" dt="2022-12-22T15:30:39.252" v="52"/>
        <pc:sldMkLst>
          <pc:docMk/>
          <pc:sldMk cId="277827655" sldId="295"/>
        </pc:sldMkLst>
        <pc:spChg chg="add del mod">
          <ac:chgData name="Rajesh Patil" userId="363ac58988759417" providerId="LiveId" clId="{98B8A0F0-743A-470A-BE15-EBDD3F13562D}" dt="2022-12-22T06:31:51.372" v="4" actId="478"/>
          <ac:spMkLst>
            <pc:docMk/>
            <pc:sldMk cId="277827655" sldId="295"/>
            <ac:spMk id="3" creationId="{F5F5FF05-9AAC-0917-3BA1-DD2FC9C6FA2E}"/>
          </ac:spMkLst>
        </pc:spChg>
        <pc:spChg chg="mod">
          <ac:chgData name="Rajesh Patil" userId="363ac58988759417" providerId="LiveId" clId="{98B8A0F0-743A-470A-BE15-EBDD3F13562D}" dt="2022-12-22T06:32:03.493" v="23" actId="20577"/>
          <ac:spMkLst>
            <pc:docMk/>
            <pc:sldMk cId="277827655" sldId="295"/>
            <ac:spMk id="4" creationId="{55E27C7C-4B68-4BBC-BF36-8959D8493E4A}"/>
          </ac:spMkLst>
        </pc:spChg>
        <pc:graphicFrameChg chg="del modGraphic">
          <ac:chgData name="Rajesh Patil" userId="363ac58988759417" providerId="LiveId" clId="{98B8A0F0-743A-470A-BE15-EBDD3F13562D}" dt="2022-12-22T06:31:46.443" v="3" actId="478"/>
          <ac:graphicFrameMkLst>
            <pc:docMk/>
            <pc:sldMk cId="277827655" sldId="295"/>
            <ac:graphicFrameMk id="5" creationId="{709A0DA2-E530-420B-ACE1-7D645AE7D06B}"/>
          </ac:graphicFrameMkLst>
        </pc:graphicFrameChg>
        <pc:graphicFrameChg chg="mod">
          <ac:chgData name="Rajesh Patil" userId="363ac58988759417" providerId="LiveId" clId="{98B8A0F0-743A-470A-BE15-EBDD3F13562D}" dt="2022-12-22T15:29:59.605" v="48" actId="313"/>
          <ac:graphicFrameMkLst>
            <pc:docMk/>
            <pc:sldMk cId="277827655" sldId="295"/>
            <ac:graphicFrameMk id="44" creationId="{44A03277-8201-2DC6-2DD8-3CF20FBBF92F}"/>
          </ac:graphicFrameMkLst>
        </pc:graphicFrameChg>
      </pc:sldChg>
      <pc:sldChg chg="modAnim">
        <pc:chgData name="Rajesh Patil" userId="363ac58988759417" providerId="LiveId" clId="{98B8A0F0-743A-470A-BE15-EBDD3F13562D}" dt="2022-12-22T16:03:02.094" v="642"/>
        <pc:sldMkLst>
          <pc:docMk/>
          <pc:sldMk cId="987283912" sldId="308"/>
        </pc:sldMkLst>
      </pc:sldChg>
      <pc:sldChg chg="modSp mod modTransition modAnim">
        <pc:chgData name="Rajesh Patil" userId="363ac58988759417" providerId="LiveId" clId="{98B8A0F0-743A-470A-BE15-EBDD3F13562D}" dt="2022-12-24T12:54:34.757" v="669" actId="20577"/>
        <pc:sldMkLst>
          <pc:docMk/>
          <pc:sldMk cId="170988662" sldId="310"/>
        </pc:sldMkLst>
        <pc:spChg chg="mod">
          <ac:chgData name="Rajesh Patil" userId="363ac58988759417" providerId="LiveId" clId="{98B8A0F0-743A-470A-BE15-EBDD3F13562D}" dt="2022-12-22T06:31:18.866" v="1" actId="20577"/>
          <ac:spMkLst>
            <pc:docMk/>
            <pc:sldMk cId="170988662" sldId="310"/>
            <ac:spMk id="5" creationId="{F01866DD-53C9-4AF0-9E9A-BF19D245E8C6}"/>
          </ac:spMkLst>
        </pc:spChg>
        <pc:graphicFrameChg chg="mod">
          <ac:chgData name="Rajesh Patil" userId="363ac58988759417" providerId="LiveId" clId="{98B8A0F0-743A-470A-BE15-EBDD3F13562D}" dt="2022-12-24T12:54:34.757" v="669" actId="20577"/>
          <ac:graphicFrameMkLst>
            <pc:docMk/>
            <pc:sldMk cId="170988662" sldId="310"/>
            <ac:graphicFrameMk id="30" creationId="{092AC66A-AE2D-048F-1F8E-7F8759B3A8E0}"/>
          </ac:graphicFrameMkLst>
        </pc:graphicFrameChg>
      </pc:sldChg>
      <pc:sldChg chg="modSp mod modTransition">
        <pc:chgData name="Rajesh Patil" userId="363ac58988759417" providerId="LiveId" clId="{98B8A0F0-743A-470A-BE15-EBDD3F13562D}" dt="2022-12-22T15:54:39.732" v="430"/>
        <pc:sldMkLst>
          <pc:docMk/>
          <pc:sldMk cId="200544739" sldId="312"/>
        </pc:sldMkLst>
        <pc:spChg chg="mod">
          <ac:chgData name="Rajesh Patil" userId="363ac58988759417" providerId="LiveId" clId="{98B8A0F0-743A-470A-BE15-EBDD3F13562D}" dt="2022-12-22T15:29:22.837" v="47" actId="14100"/>
          <ac:spMkLst>
            <pc:docMk/>
            <pc:sldMk cId="200544739" sldId="312"/>
            <ac:spMk id="7" creationId="{70FA5AC9-F435-C490-AD9D-A02B714CFCBA}"/>
          </ac:spMkLst>
        </pc:spChg>
      </pc:sldChg>
      <pc:sldChg chg="modSp mod modAnim">
        <pc:chgData name="Rajesh Patil" userId="363ac58988759417" providerId="LiveId" clId="{98B8A0F0-743A-470A-BE15-EBDD3F13562D}" dt="2022-12-22T16:02:31.310" v="641" actId="20577"/>
        <pc:sldMkLst>
          <pc:docMk/>
          <pc:sldMk cId="2287074839" sldId="315"/>
        </pc:sldMkLst>
        <pc:spChg chg="mod">
          <ac:chgData name="Rajesh Patil" userId="363ac58988759417" providerId="LiveId" clId="{98B8A0F0-743A-470A-BE15-EBDD3F13562D}" dt="2022-12-22T16:02:31.310" v="641" actId="20577"/>
          <ac:spMkLst>
            <pc:docMk/>
            <pc:sldMk cId="2287074839" sldId="315"/>
            <ac:spMk id="21" creationId="{B6526616-F706-4249-9A7C-EA3985ED9757}"/>
          </ac:spMkLst>
        </pc:spChg>
      </pc:sldChg>
      <pc:sldChg chg="modSp mod modAnim">
        <pc:chgData name="Rajesh Patil" userId="363ac58988759417" providerId="LiveId" clId="{98B8A0F0-743A-470A-BE15-EBDD3F13562D}" dt="2022-12-22T15:27:40.533" v="33"/>
        <pc:sldMkLst>
          <pc:docMk/>
          <pc:sldMk cId="1917632219" sldId="316"/>
        </pc:sldMkLst>
        <pc:spChg chg="mod">
          <ac:chgData name="Rajesh Patil" userId="363ac58988759417" providerId="LiveId" clId="{98B8A0F0-743A-470A-BE15-EBDD3F13562D}" dt="2022-12-22T15:27:25.809" v="32" actId="14100"/>
          <ac:spMkLst>
            <pc:docMk/>
            <pc:sldMk cId="1917632219" sldId="316"/>
            <ac:spMk id="2" creationId="{B2AE4F1D-F101-4E88-9698-51D314EF2EB5}"/>
          </ac:spMkLst>
        </pc:spChg>
      </pc:sldChg>
      <pc:sldChg chg="modSp mod modTransition modAnim">
        <pc:chgData name="Rajesh Patil" userId="363ac58988759417" providerId="LiveId" clId="{98B8A0F0-743A-470A-BE15-EBDD3F13562D}" dt="2022-12-22T15:55:13.952" v="433"/>
        <pc:sldMkLst>
          <pc:docMk/>
          <pc:sldMk cId="2453583220" sldId="317"/>
        </pc:sldMkLst>
        <pc:spChg chg="mod">
          <ac:chgData name="Rajesh Patil" userId="363ac58988759417" providerId="LiveId" clId="{98B8A0F0-743A-470A-BE15-EBDD3F13562D}" dt="2022-12-22T15:31:08.024" v="61" actId="14100"/>
          <ac:spMkLst>
            <pc:docMk/>
            <pc:sldMk cId="2453583220" sldId="317"/>
            <ac:spMk id="2" creationId="{F10256DB-C04B-9115-4B02-8DD393366B4D}"/>
          </ac:spMkLst>
        </pc:spChg>
        <pc:spChg chg="mod">
          <ac:chgData name="Rajesh Patil" userId="363ac58988759417" providerId="LiveId" clId="{98B8A0F0-743A-470A-BE15-EBDD3F13562D}" dt="2022-12-22T15:41:43.193" v="225" actId="20577"/>
          <ac:spMkLst>
            <pc:docMk/>
            <pc:sldMk cId="2453583220" sldId="317"/>
            <ac:spMk id="3" creationId="{20BDFCE2-1AAB-45B1-5E9C-0F4D1166A41B}"/>
          </ac:spMkLst>
        </pc:spChg>
      </pc:sldChg>
      <pc:sldChg chg="modSp mod modAnim">
        <pc:chgData name="Rajesh Patil" userId="363ac58988759417" providerId="LiveId" clId="{98B8A0F0-743A-470A-BE15-EBDD3F13562D}" dt="2022-12-22T15:56:23.859" v="449"/>
        <pc:sldMkLst>
          <pc:docMk/>
          <pc:sldMk cId="1808674995" sldId="318"/>
        </pc:sldMkLst>
        <pc:spChg chg="mod">
          <ac:chgData name="Rajesh Patil" userId="363ac58988759417" providerId="LiveId" clId="{98B8A0F0-743A-470A-BE15-EBDD3F13562D}" dt="2022-12-22T15:43:52.480" v="241" actId="14100"/>
          <ac:spMkLst>
            <pc:docMk/>
            <pc:sldMk cId="1808674995" sldId="318"/>
            <ac:spMk id="2" creationId="{2C29FFA6-2749-34BA-7860-24ECC577582D}"/>
          </ac:spMkLst>
        </pc:spChg>
        <pc:spChg chg="mod">
          <ac:chgData name="Rajesh Patil" userId="363ac58988759417" providerId="LiveId" clId="{98B8A0F0-743A-470A-BE15-EBDD3F13562D}" dt="2022-12-22T15:43:33.269" v="239" actId="1076"/>
          <ac:spMkLst>
            <pc:docMk/>
            <pc:sldMk cId="1808674995" sldId="318"/>
            <ac:spMk id="7" creationId="{68A11736-FC23-B451-8E10-01E351504E52}"/>
          </ac:spMkLst>
        </pc:spChg>
      </pc:sldChg>
      <pc:sldChg chg="modSp mod modAnim">
        <pc:chgData name="Rajesh Patil" userId="363ac58988759417" providerId="LiveId" clId="{98B8A0F0-743A-470A-BE15-EBDD3F13562D}" dt="2022-12-22T15:56:47.902" v="454"/>
        <pc:sldMkLst>
          <pc:docMk/>
          <pc:sldMk cId="3353123037" sldId="319"/>
        </pc:sldMkLst>
        <pc:spChg chg="mod">
          <ac:chgData name="Rajesh Patil" userId="363ac58988759417" providerId="LiveId" clId="{98B8A0F0-743A-470A-BE15-EBDD3F13562D}" dt="2022-12-22T15:44:09.766" v="243" actId="1076"/>
          <ac:spMkLst>
            <pc:docMk/>
            <pc:sldMk cId="3353123037" sldId="319"/>
            <ac:spMk id="2" creationId="{BFFA4B9F-1B7E-CE2E-CBF7-8FCF3572DC42}"/>
          </ac:spMkLst>
        </pc:spChg>
        <pc:spChg chg="mod">
          <ac:chgData name="Rajesh Patil" userId="363ac58988759417" providerId="LiveId" clId="{98B8A0F0-743A-470A-BE15-EBDD3F13562D}" dt="2022-12-22T15:44:45.639" v="262" actId="1076"/>
          <ac:spMkLst>
            <pc:docMk/>
            <pc:sldMk cId="3353123037" sldId="319"/>
            <ac:spMk id="11" creationId="{A7731BD4-DDFE-916D-CB6D-0C4015C5A98D}"/>
          </ac:spMkLst>
        </pc:spChg>
        <pc:picChg chg="mod">
          <ac:chgData name="Rajesh Patil" userId="363ac58988759417" providerId="LiveId" clId="{98B8A0F0-743A-470A-BE15-EBDD3F13562D}" dt="2022-12-22T15:44:54.460" v="263" actId="14100"/>
          <ac:picMkLst>
            <pc:docMk/>
            <pc:sldMk cId="3353123037" sldId="319"/>
            <ac:picMk id="6" creationId="{C04E61E8-CE16-387B-3F72-59852A3484C1}"/>
          </ac:picMkLst>
        </pc:picChg>
      </pc:sldChg>
      <pc:sldChg chg="modSp mod modAnim">
        <pc:chgData name="Rajesh Patil" userId="363ac58988759417" providerId="LiveId" clId="{98B8A0F0-743A-470A-BE15-EBDD3F13562D}" dt="2022-12-22T15:57:01.652" v="457"/>
        <pc:sldMkLst>
          <pc:docMk/>
          <pc:sldMk cId="26880705" sldId="320"/>
        </pc:sldMkLst>
        <pc:spChg chg="mod">
          <ac:chgData name="Rajesh Patil" userId="363ac58988759417" providerId="LiveId" clId="{98B8A0F0-743A-470A-BE15-EBDD3F13562D}" dt="2022-12-22T15:45:15.684" v="266" actId="1076"/>
          <ac:spMkLst>
            <pc:docMk/>
            <pc:sldMk cId="26880705" sldId="320"/>
            <ac:spMk id="2" creationId="{F7AA978E-FFE8-5529-B0A0-D961C9E00E1A}"/>
          </ac:spMkLst>
        </pc:spChg>
        <pc:spChg chg="mod">
          <ac:chgData name="Rajesh Patil" userId="363ac58988759417" providerId="LiveId" clId="{98B8A0F0-743A-470A-BE15-EBDD3F13562D}" dt="2022-12-22T15:45:44.636" v="283" actId="1076"/>
          <ac:spMkLst>
            <pc:docMk/>
            <pc:sldMk cId="26880705" sldId="320"/>
            <ac:spMk id="10" creationId="{6D2D9B3A-9C2A-1A2B-B8F4-A771F1938726}"/>
          </ac:spMkLst>
        </pc:spChg>
      </pc:sldChg>
      <pc:sldChg chg="modSp mod modAnim">
        <pc:chgData name="Rajesh Patil" userId="363ac58988759417" providerId="LiveId" clId="{98B8A0F0-743A-470A-BE15-EBDD3F13562D}" dt="2022-12-22T15:57:27.241" v="468" actId="20577"/>
        <pc:sldMkLst>
          <pc:docMk/>
          <pc:sldMk cId="2653246265" sldId="321"/>
        </pc:sldMkLst>
        <pc:spChg chg="mod">
          <ac:chgData name="Rajesh Patil" userId="363ac58988759417" providerId="LiveId" clId="{98B8A0F0-743A-470A-BE15-EBDD3F13562D}" dt="2022-12-22T15:46:41.308" v="287" actId="14100"/>
          <ac:spMkLst>
            <pc:docMk/>
            <pc:sldMk cId="2653246265" sldId="321"/>
            <ac:spMk id="2" creationId="{5EC27124-F2A8-2D11-5389-CFD68C8AC333}"/>
          </ac:spMkLst>
        </pc:spChg>
        <pc:spChg chg="mod">
          <ac:chgData name="Rajesh Patil" userId="363ac58988759417" providerId="LiveId" clId="{98B8A0F0-743A-470A-BE15-EBDD3F13562D}" dt="2022-12-22T15:57:27.241" v="468" actId="20577"/>
          <ac:spMkLst>
            <pc:docMk/>
            <pc:sldMk cId="2653246265" sldId="321"/>
            <ac:spMk id="10" creationId="{EC9685A5-50AE-5C33-6872-14C1B1E7E801}"/>
          </ac:spMkLst>
        </pc:spChg>
      </pc:sldChg>
      <pc:sldChg chg="modSp mod modAnim">
        <pc:chgData name="Rajesh Patil" userId="363ac58988759417" providerId="LiveId" clId="{98B8A0F0-743A-470A-BE15-EBDD3F13562D}" dt="2022-12-22T15:57:45.948" v="473"/>
        <pc:sldMkLst>
          <pc:docMk/>
          <pc:sldMk cId="87027407" sldId="322"/>
        </pc:sldMkLst>
        <pc:spChg chg="mod">
          <ac:chgData name="Rajesh Patil" userId="363ac58988759417" providerId="LiveId" clId="{98B8A0F0-743A-470A-BE15-EBDD3F13562D}" dt="2022-12-22T15:47:34.588" v="311" actId="1076"/>
          <ac:spMkLst>
            <pc:docMk/>
            <pc:sldMk cId="87027407" sldId="322"/>
            <ac:spMk id="2" creationId="{EE6962FF-05C2-9852-CD6A-F2B834821915}"/>
          </ac:spMkLst>
        </pc:spChg>
        <pc:spChg chg="mod">
          <ac:chgData name="Rajesh Patil" userId="363ac58988759417" providerId="LiveId" clId="{98B8A0F0-743A-470A-BE15-EBDD3F13562D}" dt="2022-12-22T15:47:48.796" v="320" actId="14100"/>
          <ac:spMkLst>
            <pc:docMk/>
            <pc:sldMk cId="87027407" sldId="322"/>
            <ac:spMk id="10" creationId="{3D67A555-864B-DF64-E696-43DBD7BFC2B7}"/>
          </ac:spMkLst>
        </pc:spChg>
      </pc:sldChg>
      <pc:sldChg chg="modSp mod modAnim">
        <pc:chgData name="Rajesh Patil" userId="363ac58988759417" providerId="LiveId" clId="{98B8A0F0-743A-470A-BE15-EBDD3F13562D}" dt="2022-12-22T15:58:06.826" v="476"/>
        <pc:sldMkLst>
          <pc:docMk/>
          <pc:sldMk cId="3401156229" sldId="323"/>
        </pc:sldMkLst>
        <pc:spChg chg="mod">
          <ac:chgData name="Rajesh Patil" userId="363ac58988759417" providerId="LiveId" clId="{98B8A0F0-743A-470A-BE15-EBDD3F13562D}" dt="2022-12-22T15:48:10.579" v="323" actId="1076"/>
          <ac:spMkLst>
            <pc:docMk/>
            <pc:sldMk cId="3401156229" sldId="323"/>
            <ac:spMk id="2" creationId="{074A5183-6666-852A-9D44-8D378D31AF03}"/>
          </ac:spMkLst>
        </pc:spChg>
        <pc:spChg chg="mod">
          <ac:chgData name="Rajesh Patil" userId="363ac58988759417" providerId="LiveId" clId="{98B8A0F0-743A-470A-BE15-EBDD3F13562D}" dt="2022-12-22T15:48:26.502" v="344" actId="20577"/>
          <ac:spMkLst>
            <pc:docMk/>
            <pc:sldMk cId="3401156229" sldId="323"/>
            <ac:spMk id="10" creationId="{C1C7C307-8915-1CF2-13ED-6901C2083C6F}"/>
          </ac:spMkLst>
        </pc:spChg>
      </pc:sldChg>
      <pc:sldChg chg="modTransition modAnim">
        <pc:chgData name="Rajesh Patil" userId="363ac58988759417" providerId="LiveId" clId="{98B8A0F0-743A-470A-BE15-EBDD3F13562D}" dt="2022-12-22T15:56:08.426" v="446"/>
        <pc:sldMkLst>
          <pc:docMk/>
          <pc:sldMk cId="2000858579" sldId="324"/>
        </pc:sldMkLst>
      </pc:sldChg>
      <pc:sldChg chg="modSp mod modAnim">
        <pc:chgData name="Rajesh Patil" userId="363ac58988759417" providerId="LiveId" clId="{98B8A0F0-743A-470A-BE15-EBDD3F13562D}" dt="2022-12-22T15:58:34.612" v="481"/>
        <pc:sldMkLst>
          <pc:docMk/>
          <pc:sldMk cId="1149812007" sldId="325"/>
        </pc:sldMkLst>
        <pc:spChg chg="mod">
          <ac:chgData name="Rajesh Patil" userId="363ac58988759417" providerId="LiveId" clId="{98B8A0F0-743A-470A-BE15-EBDD3F13562D}" dt="2022-12-22T15:49:04.504" v="363" actId="20577"/>
          <ac:spMkLst>
            <pc:docMk/>
            <pc:sldMk cId="1149812007" sldId="325"/>
            <ac:spMk id="2" creationId="{5B44316F-0ADE-4BEA-41F4-BFE353C131E8}"/>
          </ac:spMkLst>
        </pc:spChg>
        <pc:spChg chg="mod">
          <ac:chgData name="Rajesh Patil" userId="363ac58988759417" providerId="LiveId" clId="{98B8A0F0-743A-470A-BE15-EBDD3F13562D}" dt="2022-12-22T15:53:49.533" v="428" actId="2"/>
          <ac:spMkLst>
            <pc:docMk/>
            <pc:sldMk cId="1149812007" sldId="325"/>
            <ac:spMk id="3" creationId="{7BF01E15-F47F-4A9B-AD67-7CE7AD2A6859}"/>
          </ac:spMkLst>
        </pc:spChg>
        <pc:spChg chg="mod">
          <ac:chgData name="Rajesh Patil" userId="363ac58988759417" providerId="LiveId" clId="{98B8A0F0-743A-470A-BE15-EBDD3F13562D}" dt="2022-12-22T15:49:27.252" v="366" actId="1076"/>
          <ac:spMkLst>
            <pc:docMk/>
            <pc:sldMk cId="1149812007" sldId="325"/>
            <ac:spMk id="6" creationId="{7747EA72-5BB9-BB15-CACD-70C44BC677C2}"/>
          </ac:spMkLst>
        </pc:spChg>
      </pc:sldChg>
      <pc:sldChg chg="modSp mod modAnim">
        <pc:chgData name="Rajesh Patil" userId="363ac58988759417" providerId="LiveId" clId="{98B8A0F0-743A-470A-BE15-EBDD3F13562D}" dt="2022-12-22T15:58:52.469" v="484"/>
        <pc:sldMkLst>
          <pc:docMk/>
          <pc:sldMk cId="1522899656" sldId="326"/>
        </pc:sldMkLst>
        <pc:spChg chg="mod">
          <ac:chgData name="Rajesh Patil" userId="363ac58988759417" providerId="LiveId" clId="{98B8A0F0-743A-470A-BE15-EBDD3F13562D}" dt="2022-12-22T15:49:47.520" v="380" actId="20577"/>
          <ac:spMkLst>
            <pc:docMk/>
            <pc:sldMk cId="1522899656" sldId="326"/>
            <ac:spMk id="2" creationId="{1F6B1E50-C8A5-AF93-5143-3ADC996606D5}"/>
          </ac:spMkLst>
        </pc:spChg>
        <pc:spChg chg="mod">
          <ac:chgData name="Rajesh Patil" userId="363ac58988759417" providerId="LiveId" clId="{98B8A0F0-743A-470A-BE15-EBDD3F13562D}" dt="2022-12-22T15:50:01.205" v="384" actId="14100"/>
          <ac:spMkLst>
            <pc:docMk/>
            <pc:sldMk cId="1522899656" sldId="326"/>
            <ac:spMk id="10" creationId="{DD947CDA-D18A-8F38-8F65-AFEF03080A37}"/>
          </ac:spMkLst>
        </pc:spChg>
      </pc:sldChg>
      <pc:sldChg chg="delSp modSp mod modAnim">
        <pc:chgData name="Rajesh Patil" userId="363ac58988759417" providerId="LiveId" clId="{98B8A0F0-743A-470A-BE15-EBDD3F13562D}" dt="2022-12-22T15:59:06.801" v="487"/>
        <pc:sldMkLst>
          <pc:docMk/>
          <pc:sldMk cId="3073881175" sldId="327"/>
        </pc:sldMkLst>
        <pc:spChg chg="mod">
          <ac:chgData name="Rajesh Patil" userId="363ac58988759417" providerId="LiveId" clId="{98B8A0F0-743A-470A-BE15-EBDD3F13562D}" dt="2022-12-22T15:50:21.889" v="387" actId="255"/>
          <ac:spMkLst>
            <pc:docMk/>
            <pc:sldMk cId="3073881175" sldId="327"/>
            <ac:spMk id="2" creationId="{4EFE68E6-746B-1A2A-4AE0-16517BC30BDB}"/>
          </ac:spMkLst>
        </pc:spChg>
        <pc:spChg chg="del">
          <ac:chgData name="Rajesh Patil" userId="363ac58988759417" providerId="LiveId" clId="{98B8A0F0-743A-470A-BE15-EBDD3F13562D}" dt="2022-12-22T15:50:10.514" v="385" actId="478"/>
          <ac:spMkLst>
            <pc:docMk/>
            <pc:sldMk cId="3073881175" sldId="327"/>
            <ac:spMk id="4" creationId="{B4765DEC-8B77-FEA0-7172-D292767DC12D}"/>
          </ac:spMkLst>
        </pc:spChg>
        <pc:spChg chg="mod">
          <ac:chgData name="Rajesh Patil" userId="363ac58988759417" providerId="LiveId" clId="{98B8A0F0-743A-470A-BE15-EBDD3F13562D}" dt="2022-12-22T15:50:31.822" v="394" actId="20577"/>
          <ac:spMkLst>
            <pc:docMk/>
            <pc:sldMk cId="3073881175" sldId="327"/>
            <ac:spMk id="10" creationId="{2413B85A-35BB-5573-E9EE-2852737CA9C1}"/>
          </ac:spMkLst>
        </pc:spChg>
      </pc:sldChg>
    </pc:docChg>
  </pc:docChgLst>
  <pc:docChgLst>
    <pc:chgData name="Rajesh Patil" userId="363ac58988759417" providerId="Windows Live" clId="Web-{84BF5A58-9436-4FF7-92BA-C2F65578FCA0}"/>
    <pc:docChg chg="delSld modSld">
      <pc:chgData name="Rajesh Patil" userId="363ac58988759417" providerId="Windows Live" clId="Web-{84BF5A58-9436-4FF7-92BA-C2F65578FCA0}" dt="2022-12-20T21:23:02.758" v="186"/>
      <pc:docMkLst>
        <pc:docMk/>
      </pc:docMkLst>
      <pc:sldChg chg="addSp delSp modSp mod setBg">
        <pc:chgData name="Rajesh Patil" userId="363ac58988759417" providerId="Windows Live" clId="Web-{84BF5A58-9436-4FF7-92BA-C2F65578FCA0}" dt="2022-12-20T21:18:18.673" v="127" actId="20577"/>
        <pc:sldMkLst>
          <pc:docMk/>
          <pc:sldMk cId="170988662" sldId="310"/>
        </pc:sldMkLst>
        <pc:spChg chg="del mod">
          <ac:chgData name="Rajesh Patil" userId="363ac58988759417" providerId="Windows Live" clId="Web-{84BF5A58-9436-4FF7-92BA-C2F65578FCA0}" dt="2022-12-20T21:16:31.967" v="65"/>
          <ac:spMkLst>
            <pc:docMk/>
            <pc:sldMk cId="170988662" sldId="310"/>
            <ac:spMk id="2" creationId="{6198E344-B304-4096-BCDF-0F5385A5A49C}"/>
          </ac:spMkLst>
        </pc:spChg>
        <pc:spChg chg="mod">
          <ac:chgData name="Rajesh Patil" userId="363ac58988759417" providerId="Windows Live" clId="Web-{84BF5A58-9436-4FF7-92BA-C2F65578FCA0}" dt="2022-12-20T21:17:06.608" v="69"/>
          <ac:spMkLst>
            <pc:docMk/>
            <pc:sldMk cId="170988662" sldId="310"/>
            <ac:spMk id="3" creationId="{DC39EB9B-E7ED-4478-BA61-1F0CDFECB619}"/>
          </ac:spMkLst>
        </pc:spChg>
        <pc:spChg chg="mod">
          <ac:chgData name="Rajesh Patil" userId="363ac58988759417" providerId="Windows Live" clId="Web-{84BF5A58-9436-4FF7-92BA-C2F65578FCA0}" dt="2022-12-20T21:17:15.249" v="72" actId="20577"/>
          <ac:spMkLst>
            <pc:docMk/>
            <pc:sldMk cId="170988662" sldId="310"/>
            <ac:spMk id="4" creationId="{C54FA453-CA6F-4ED8-B4B2-61C3D67FF6E5}"/>
          </ac:spMkLst>
        </pc:spChg>
        <pc:spChg chg="mod">
          <ac:chgData name="Rajesh Patil" userId="363ac58988759417" providerId="Windows Live" clId="Web-{84BF5A58-9436-4FF7-92BA-C2F65578FCA0}" dt="2022-12-20T21:18:18.673" v="127" actId="20577"/>
          <ac:spMkLst>
            <pc:docMk/>
            <pc:sldMk cId="170988662" sldId="310"/>
            <ac:spMk id="5" creationId="{F01866DD-53C9-4AF0-9E9A-BF19D245E8C6}"/>
          </ac:spMkLst>
        </pc:spChg>
        <pc:spChg chg="add del mod">
          <ac:chgData name="Rajesh Patil" userId="363ac58988759417" providerId="Windows Live" clId="Web-{84BF5A58-9436-4FF7-92BA-C2F65578FCA0}" dt="2022-12-20T21:16:43.639" v="67"/>
          <ac:spMkLst>
            <pc:docMk/>
            <pc:sldMk cId="170988662" sldId="310"/>
            <ac:spMk id="8" creationId="{47A293D7-DFF4-9AC0-EDB8-42ED6F7ACE35}"/>
          </ac:spMkLst>
        </pc:spChg>
        <pc:spChg chg="add del mod">
          <ac:chgData name="Rajesh Patil" userId="363ac58988759417" providerId="Windows Live" clId="Web-{84BF5A58-9436-4FF7-92BA-C2F65578FCA0}" dt="2022-12-20T21:17:06.608" v="69"/>
          <ac:spMkLst>
            <pc:docMk/>
            <pc:sldMk cId="170988662" sldId="310"/>
            <ac:spMk id="11" creationId="{C9578FA1-397A-9E4E-13C9-4DB419A454F3}"/>
          </ac:spMkLst>
        </pc:spChg>
        <pc:spChg chg="add">
          <ac:chgData name="Rajesh Patil" userId="363ac58988759417" providerId="Windows Live" clId="Web-{84BF5A58-9436-4FF7-92BA-C2F65578FCA0}" dt="2022-12-20T21:17:06.608" v="69"/>
          <ac:spMkLst>
            <pc:docMk/>
            <pc:sldMk cId="170988662" sldId="310"/>
            <ac:spMk id="18" creationId="{327D73B4-9F5C-4A64-A179-51B9500CB8B5}"/>
          </ac:spMkLst>
        </pc:spChg>
        <pc:spChg chg="add">
          <ac:chgData name="Rajesh Patil" userId="363ac58988759417" providerId="Windows Live" clId="Web-{84BF5A58-9436-4FF7-92BA-C2F65578FCA0}" dt="2022-12-20T21:17:06.608" v="69"/>
          <ac:spMkLst>
            <pc:docMk/>
            <pc:sldMk cId="170988662" sldId="310"/>
            <ac:spMk id="20" creationId="{C1F06963-6374-4B48-844F-071A9BAAAE02}"/>
          </ac:spMkLst>
        </pc:spChg>
        <pc:spChg chg="add">
          <ac:chgData name="Rajesh Patil" userId="363ac58988759417" providerId="Windows Live" clId="Web-{84BF5A58-9436-4FF7-92BA-C2F65578FCA0}" dt="2022-12-20T21:17:06.608" v="69"/>
          <ac:spMkLst>
            <pc:docMk/>
            <pc:sldMk cId="170988662" sldId="310"/>
            <ac:spMk id="22" creationId="{6CB927A4-E432-4310-9CD5-E89FF5063179}"/>
          </ac:spMkLst>
        </pc:spChg>
        <pc:spChg chg="add">
          <ac:chgData name="Rajesh Patil" userId="363ac58988759417" providerId="Windows Live" clId="Web-{84BF5A58-9436-4FF7-92BA-C2F65578FCA0}" dt="2022-12-20T21:17:06.608" v="69"/>
          <ac:spMkLst>
            <pc:docMk/>
            <pc:sldMk cId="170988662" sldId="310"/>
            <ac:spMk id="24" creationId="{1453BF6C-B012-48B7-B4E8-6D7AC7C27D02}"/>
          </ac:spMkLst>
        </pc:spChg>
        <pc:spChg chg="add">
          <ac:chgData name="Rajesh Patil" userId="363ac58988759417" providerId="Windows Live" clId="Web-{84BF5A58-9436-4FF7-92BA-C2F65578FCA0}" dt="2022-12-20T21:17:06.608" v="69"/>
          <ac:spMkLst>
            <pc:docMk/>
            <pc:sldMk cId="170988662" sldId="310"/>
            <ac:spMk id="26" creationId="{E3020543-B24B-4EC4-8FFC-8DD88EEA91A8}"/>
          </ac:spMkLst>
        </pc:spChg>
        <pc:picChg chg="del">
          <ac:chgData name="Rajesh Patil" userId="363ac58988759417" providerId="Windows Live" clId="Web-{84BF5A58-9436-4FF7-92BA-C2F65578FCA0}" dt="2022-12-20T21:16:39.639" v="66"/>
          <ac:picMkLst>
            <pc:docMk/>
            <pc:sldMk cId="170988662" sldId="310"/>
            <ac:picMk id="7" creationId="{6878A551-84F5-4601-9455-67DC5E4E99A4}"/>
          </ac:picMkLst>
        </pc:picChg>
        <pc:picChg chg="del">
          <ac:chgData name="Rajesh Patil" userId="363ac58988759417" providerId="Windows Live" clId="Web-{84BF5A58-9436-4FF7-92BA-C2F65578FCA0}" dt="2022-12-20T21:16:56.405" v="68"/>
          <ac:picMkLst>
            <pc:docMk/>
            <pc:sldMk cId="170988662" sldId="310"/>
            <ac:picMk id="9" creationId="{2AB5D194-2C9E-4040-80F4-AD268E197DD4}"/>
          </ac:picMkLst>
        </pc:picChg>
        <pc:cxnChg chg="add">
          <ac:chgData name="Rajesh Patil" userId="363ac58988759417" providerId="Windows Live" clId="Web-{84BF5A58-9436-4FF7-92BA-C2F65578FCA0}" dt="2022-12-20T21:17:06.608" v="69"/>
          <ac:cxnSpMkLst>
            <pc:docMk/>
            <pc:sldMk cId="170988662" sldId="310"/>
            <ac:cxnSpMk id="16" creationId="{5C05CAAB-DBA2-4548-AD5F-01BB97FBB207}"/>
          </ac:cxnSpMkLst>
        </pc:cxnChg>
        <pc:cxnChg chg="add">
          <ac:chgData name="Rajesh Patil" userId="363ac58988759417" providerId="Windows Live" clId="Web-{84BF5A58-9436-4FF7-92BA-C2F65578FCA0}" dt="2022-12-20T21:17:06.608" v="69"/>
          <ac:cxnSpMkLst>
            <pc:docMk/>
            <pc:sldMk cId="170988662" sldId="310"/>
            <ac:cxnSpMk id="28" creationId="{C49DA8F6-BCC1-4447-B54C-57856834B94B}"/>
          </ac:cxnSpMkLst>
        </pc:cxnChg>
      </pc:sldChg>
      <pc:sldChg chg="del">
        <pc:chgData name="Rajesh Patil" userId="363ac58988759417" providerId="Windows Live" clId="Web-{84BF5A58-9436-4FF7-92BA-C2F65578FCA0}" dt="2022-12-20T21:20:58.880" v="147"/>
        <pc:sldMkLst>
          <pc:docMk/>
          <pc:sldMk cId="1087605110" sldId="311"/>
        </pc:sldMkLst>
      </pc:sldChg>
      <pc:sldChg chg="addSp delSp modSp mod setBg">
        <pc:chgData name="Rajesh Patil" userId="363ac58988759417" providerId="Windows Live" clId="Web-{84BF5A58-9436-4FF7-92BA-C2F65578FCA0}" dt="2022-12-20T21:23:02.758" v="186"/>
        <pc:sldMkLst>
          <pc:docMk/>
          <pc:sldMk cId="200544739" sldId="312"/>
        </pc:sldMkLst>
        <pc:spChg chg="mod">
          <ac:chgData name="Rajesh Patil" userId="363ac58988759417" providerId="Windows Live" clId="Web-{84BF5A58-9436-4FF7-92BA-C2F65578FCA0}" dt="2022-12-20T21:23:02.758" v="186"/>
          <ac:spMkLst>
            <pc:docMk/>
            <pc:sldMk cId="200544739" sldId="312"/>
            <ac:spMk id="2" creationId="{8460295B-54B9-4937-90E3-BAB9CE69E30B}"/>
          </ac:spMkLst>
        </pc:spChg>
        <pc:spChg chg="del">
          <ac:chgData name="Rajesh Patil" userId="363ac58988759417" providerId="Windows Live" clId="Web-{84BF5A58-9436-4FF7-92BA-C2F65578FCA0}" dt="2022-12-20T21:20:04.316" v="145"/>
          <ac:spMkLst>
            <pc:docMk/>
            <pc:sldMk cId="200544739" sldId="312"/>
            <ac:spMk id="4" creationId="{D51A6D85-3837-435F-A342-5A3F98172B12}"/>
          </ac:spMkLst>
        </pc:spChg>
        <pc:spChg chg="add del mod">
          <ac:chgData name="Rajesh Patil" userId="363ac58988759417" providerId="Windows Live" clId="Web-{84BF5A58-9436-4FF7-92BA-C2F65578FCA0}" dt="2022-12-20T21:19:40.362" v="142"/>
          <ac:spMkLst>
            <pc:docMk/>
            <pc:sldMk cId="200544739" sldId="312"/>
            <ac:spMk id="5" creationId="{851E8F1D-A488-05D4-2840-3AA972CE9D88}"/>
          </ac:spMkLst>
        </pc:spChg>
        <pc:spChg chg="add mod">
          <ac:chgData name="Rajesh Patil" userId="363ac58988759417" providerId="Windows Live" clId="Web-{84BF5A58-9436-4FF7-92BA-C2F65578FCA0}" dt="2022-12-20T21:23:02.758" v="186"/>
          <ac:spMkLst>
            <pc:docMk/>
            <pc:sldMk cId="200544739" sldId="312"/>
            <ac:spMk id="7" creationId="{70FA5AC9-F435-C490-AD9D-A02B714CFCBA}"/>
          </ac:spMkLst>
        </pc:spChg>
        <pc:spChg chg="add">
          <ac:chgData name="Rajesh Patil" userId="363ac58988759417" providerId="Windows Live" clId="Web-{84BF5A58-9436-4FF7-92BA-C2F65578FCA0}" dt="2022-12-20T21:23:02.758" v="186"/>
          <ac:spMkLst>
            <pc:docMk/>
            <pc:sldMk cId="200544739" sldId="312"/>
            <ac:spMk id="14" creationId="{A2679492-7988-4050-9056-542444452411}"/>
          </ac:spMkLst>
        </pc:spChg>
        <pc:spChg chg="add">
          <ac:chgData name="Rajesh Patil" userId="363ac58988759417" providerId="Windows Live" clId="Web-{84BF5A58-9436-4FF7-92BA-C2F65578FCA0}" dt="2022-12-20T21:23:02.758" v="186"/>
          <ac:spMkLst>
            <pc:docMk/>
            <pc:sldMk cId="200544739" sldId="312"/>
            <ac:spMk id="16" creationId="{B091B163-7D61-4891-ABCF-5C13D9C418D0}"/>
          </ac:spMkLst>
        </pc:spChg>
        <pc:spChg chg="add">
          <ac:chgData name="Rajesh Patil" userId="363ac58988759417" providerId="Windows Live" clId="Web-{84BF5A58-9436-4FF7-92BA-C2F65578FCA0}" dt="2022-12-20T21:23:02.758" v="186"/>
          <ac:spMkLst>
            <pc:docMk/>
            <pc:sldMk cId="200544739" sldId="312"/>
            <ac:spMk id="18" creationId="{6CB927A4-E432-4310-9CD5-E89FF5063179}"/>
          </ac:spMkLst>
        </pc:spChg>
        <pc:spChg chg="add">
          <ac:chgData name="Rajesh Patil" userId="363ac58988759417" providerId="Windows Live" clId="Web-{84BF5A58-9436-4FF7-92BA-C2F65578FCA0}" dt="2022-12-20T21:23:02.758" v="186"/>
          <ac:spMkLst>
            <pc:docMk/>
            <pc:sldMk cId="200544739" sldId="312"/>
            <ac:spMk id="20" creationId="{E3020543-B24B-4EC4-8FFC-8DD88EEA91A8}"/>
          </ac:spMkLst>
        </pc:spChg>
        <pc:spChg chg="add">
          <ac:chgData name="Rajesh Patil" userId="363ac58988759417" providerId="Windows Live" clId="Web-{84BF5A58-9436-4FF7-92BA-C2F65578FCA0}" dt="2022-12-20T21:23:02.758" v="186"/>
          <ac:spMkLst>
            <pc:docMk/>
            <pc:sldMk cId="200544739" sldId="312"/>
            <ac:spMk id="22" creationId="{1453BF6C-B012-48B7-B4E8-6D7AC7C27D02}"/>
          </ac:spMkLst>
        </pc:spChg>
        <pc:picChg chg="del">
          <ac:chgData name="Rajesh Patil" userId="363ac58988759417" providerId="Windows Live" clId="Web-{84BF5A58-9436-4FF7-92BA-C2F65578FCA0}" dt="2022-12-20T21:19:35.190" v="140"/>
          <ac:picMkLst>
            <pc:docMk/>
            <pc:sldMk cId="200544739" sldId="312"/>
            <ac:picMk id="40" creationId="{349B49B8-DB39-4E92-A441-F8078B215C32}"/>
          </ac:picMkLst>
        </pc:picChg>
        <pc:cxnChg chg="add">
          <ac:chgData name="Rajesh Patil" userId="363ac58988759417" providerId="Windows Live" clId="Web-{84BF5A58-9436-4FF7-92BA-C2F65578FCA0}" dt="2022-12-20T21:23:02.758" v="186"/>
          <ac:cxnSpMkLst>
            <pc:docMk/>
            <pc:sldMk cId="200544739" sldId="312"/>
            <ac:cxnSpMk id="12" creationId="{5C05CAAB-DBA2-4548-AD5F-01BB97FBB207}"/>
          </ac:cxnSpMkLst>
        </pc:cxnChg>
        <pc:cxnChg chg="add">
          <ac:chgData name="Rajesh Patil" userId="363ac58988759417" providerId="Windows Live" clId="Web-{84BF5A58-9436-4FF7-92BA-C2F65578FCA0}" dt="2022-12-20T21:23:02.758" v="186"/>
          <ac:cxnSpMkLst>
            <pc:docMk/>
            <pc:sldMk cId="200544739" sldId="312"/>
            <ac:cxnSpMk id="24" creationId="{C49DA8F6-BCC1-4447-B54C-57856834B94B}"/>
          </ac:cxnSpMkLst>
        </pc:cxnChg>
      </pc:sldChg>
      <pc:sldChg chg="addSp delSp modSp mod setBg addAnim">
        <pc:chgData name="Rajesh Patil" userId="363ac58988759417" providerId="Windows Live" clId="Web-{84BF5A58-9436-4FF7-92BA-C2F65578FCA0}" dt="2022-12-20T21:15:50.763" v="63"/>
        <pc:sldMkLst>
          <pc:docMk/>
          <pc:sldMk cId="1917632219" sldId="316"/>
        </pc:sldMkLst>
        <pc:spChg chg="mod">
          <ac:chgData name="Rajesh Patil" userId="363ac58988759417" providerId="Windows Live" clId="Web-{84BF5A58-9436-4FF7-92BA-C2F65578FCA0}" dt="2022-12-20T21:15:02.871" v="59"/>
          <ac:spMkLst>
            <pc:docMk/>
            <pc:sldMk cId="1917632219" sldId="316"/>
            <ac:spMk id="2" creationId="{B2AE4F1D-F101-4E88-9698-51D314EF2EB5}"/>
          </ac:spMkLst>
        </pc:spChg>
        <pc:spChg chg="del mod">
          <ac:chgData name="Rajesh Patil" userId="363ac58988759417" providerId="Windows Live" clId="Web-{84BF5A58-9436-4FF7-92BA-C2F65578FCA0}" dt="2022-12-20T21:12:09.076" v="27"/>
          <ac:spMkLst>
            <pc:docMk/>
            <pc:sldMk cId="1917632219" sldId="316"/>
            <ac:spMk id="3" creationId="{92726762-2B23-4F53-9DBB-96441A2A51BB}"/>
          </ac:spMkLst>
        </pc:spChg>
        <pc:spChg chg="add del mod">
          <ac:chgData name="Rajesh Patil" userId="363ac58988759417" providerId="Windows Live" clId="Web-{84BF5A58-9436-4FF7-92BA-C2F65578FCA0}" dt="2022-12-20T21:13:31.078" v="46"/>
          <ac:spMkLst>
            <pc:docMk/>
            <pc:sldMk cId="1917632219" sldId="316"/>
            <ac:spMk id="6" creationId="{40EF4161-8EAD-7922-0E39-B61EE0C446CE}"/>
          </ac:spMkLst>
        </pc:spChg>
        <pc:spChg chg="add del mod">
          <ac:chgData name="Rajesh Patil" userId="363ac58988759417" providerId="Windows Live" clId="Web-{84BF5A58-9436-4FF7-92BA-C2F65578FCA0}" dt="2022-12-20T21:13:26.797" v="45"/>
          <ac:spMkLst>
            <pc:docMk/>
            <pc:sldMk cId="1917632219" sldId="316"/>
            <ac:spMk id="9" creationId="{71F223EC-5692-64D4-E7AA-5602B316F6D8}"/>
          </ac:spMkLst>
        </pc:spChg>
        <pc:spChg chg="add del mod">
          <ac:chgData name="Rajesh Patil" userId="363ac58988759417" providerId="Windows Live" clId="Web-{84BF5A58-9436-4FF7-92BA-C2F65578FCA0}" dt="2022-12-20T21:14:32.083" v="48"/>
          <ac:spMkLst>
            <pc:docMk/>
            <pc:sldMk cId="1917632219" sldId="316"/>
            <ac:spMk id="11" creationId="{A254BD4D-9EF9-B99D-F261-A396B8377F0F}"/>
          </ac:spMkLst>
        </pc:spChg>
        <pc:spChg chg="add del mod">
          <ac:chgData name="Rajesh Patil" userId="363ac58988759417" providerId="Windows Live" clId="Web-{84BF5A58-9436-4FF7-92BA-C2F65578FCA0}" dt="2022-12-20T21:15:12.262" v="60"/>
          <ac:spMkLst>
            <pc:docMk/>
            <pc:sldMk cId="1917632219" sldId="316"/>
            <ac:spMk id="13" creationId="{24820E32-D371-E43E-26FE-F84C165EFB3E}"/>
          </ac:spMkLst>
        </pc:spChg>
        <pc:spChg chg="add del mod">
          <ac:chgData name="Rajesh Patil" userId="363ac58988759417" providerId="Windows Live" clId="Web-{84BF5A58-9436-4FF7-92BA-C2F65578FCA0}" dt="2022-12-20T21:15:44.481" v="61"/>
          <ac:spMkLst>
            <pc:docMk/>
            <pc:sldMk cId="1917632219" sldId="316"/>
            <ac:spMk id="16" creationId="{77F4E5B2-5615-C31E-C035-F189EE83C3B1}"/>
          </ac:spMkLst>
        </pc:spChg>
        <pc:spChg chg="add del">
          <ac:chgData name="Rajesh Patil" userId="363ac58988759417" providerId="Windows Live" clId="Web-{84BF5A58-9436-4FF7-92BA-C2F65578FCA0}" dt="2022-12-20T21:15:50.763" v="62"/>
          <ac:spMkLst>
            <pc:docMk/>
            <pc:sldMk cId="1917632219" sldId="316"/>
            <ac:spMk id="20" creationId="{158B3569-73B2-4D05-8E95-886A6EE17F1F}"/>
          </ac:spMkLst>
        </pc:spChg>
        <pc:spChg chg="add del">
          <ac:chgData name="Rajesh Patil" userId="363ac58988759417" providerId="Windows Live" clId="Web-{84BF5A58-9436-4FF7-92BA-C2F65578FCA0}" dt="2022-12-20T21:15:50.763" v="62"/>
          <ac:spMkLst>
            <pc:docMk/>
            <pc:sldMk cId="1917632219" sldId="316"/>
            <ac:spMk id="22" creationId="{B71758F4-3F46-45DA-8AC5-4E508DA080BA}"/>
          </ac:spMkLst>
        </pc:spChg>
        <pc:spChg chg="add del">
          <ac:chgData name="Rajesh Patil" userId="363ac58988759417" providerId="Windows Live" clId="Web-{84BF5A58-9436-4FF7-92BA-C2F65578FCA0}" dt="2022-12-20T21:15:50.763" v="62"/>
          <ac:spMkLst>
            <pc:docMk/>
            <pc:sldMk cId="1917632219" sldId="316"/>
            <ac:spMk id="24" creationId="{8550FED7-7C32-42BB-98DB-30272A6331A9}"/>
          </ac:spMkLst>
        </pc:spChg>
        <pc:spChg chg="add">
          <ac:chgData name="Rajesh Patil" userId="363ac58988759417" providerId="Windows Live" clId="Web-{84BF5A58-9436-4FF7-92BA-C2F65578FCA0}" dt="2022-12-20T21:15:50.763" v="62"/>
          <ac:spMkLst>
            <pc:docMk/>
            <pc:sldMk cId="1917632219" sldId="316"/>
            <ac:spMk id="33" creationId="{158B3569-73B2-4D05-8E95-886A6EE17F1F}"/>
          </ac:spMkLst>
        </pc:spChg>
        <pc:spChg chg="add">
          <ac:chgData name="Rajesh Patil" userId="363ac58988759417" providerId="Windows Live" clId="Web-{84BF5A58-9436-4FF7-92BA-C2F65578FCA0}" dt="2022-12-20T21:15:50.763" v="62"/>
          <ac:spMkLst>
            <pc:docMk/>
            <pc:sldMk cId="1917632219" sldId="316"/>
            <ac:spMk id="35" creationId="{B71758F4-3F46-45DA-8AC5-4E508DA080BA}"/>
          </ac:spMkLst>
        </pc:spChg>
        <pc:spChg chg="add">
          <ac:chgData name="Rajesh Patil" userId="363ac58988759417" providerId="Windows Live" clId="Web-{84BF5A58-9436-4FF7-92BA-C2F65578FCA0}" dt="2022-12-20T21:15:50.763" v="62"/>
          <ac:spMkLst>
            <pc:docMk/>
            <pc:sldMk cId="1917632219" sldId="316"/>
            <ac:spMk id="37" creationId="{8550FED7-7C32-42BB-98DB-30272A6331A9}"/>
          </ac:spMkLst>
        </pc:spChg>
        <pc:picChg chg="add del mod">
          <ac:chgData name="Rajesh Patil" userId="363ac58988759417" providerId="Windows Live" clId="Web-{84BF5A58-9436-4FF7-92BA-C2F65578FCA0}" dt="2022-12-20T21:13:31.078" v="46"/>
          <ac:picMkLst>
            <pc:docMk/>
            <pc:sldMk cId="1917632219" sldId="316"/>
            <ac:picMk id="4" creationId="{AADEDB58-5C74-3789-B30C-5268E9C1B615}"/>
          </ac:picMkLst>
        </pc:picChg>
        <pc:picChg chg="add del mod">
          <ac:chgData name="Rajesh Patil" userId="363ac58988759417" providerId="Windows Live" clId="Web-{84BF5A58-9436-4FF7-92BA-C2F65578FCA0}" dt="2022-12-20T21:13:32.235" v="47"/>
          <ac:picMkLst>
            <pc:docMk/>
            <pc:sldMk cId="1917632219" sldId="316"/>
            <ac:picMk id="5" creationId="{B5F22C11-4FE3-4065-96C3-C3A1E470B97A}"/>
          </ac:picMkLst>
        </pc:picChg>
        <pc:picChg chg="add del mod ord modCrop">
          <ac:chgData name="Rajesh Patil" userId="363ac58988759417" providerId="Windows Live" clId="Web-{84BF5A58-9436-4FF7-92BA-C2F65578FCA0}" dt="2022-12-20T21:15:12.262" v="60"/>
          <ac:picMkLst>
            <pc:docMk/>
            <pc:sldMk cId="1917632219" sldId="316"/>
            <ac:picMk id="12" creationId="{C4BCC1E9-54D1-9C06-83F5-22010E291244}"/>
          </ac:picMkLst>
        </pc:picChg>
        <pc:picChg chg="add mod ord modCrop">
          <ac:chgData name="Rajesh Patil" userId="363ac58988759417" providerId="Windows Live" clId="Web-{84BF5A58-9436-4FF7-92BA-C2F65578FCA0}" dt="2022-12-20T21:15:50.763" v="62"/>
          <ac:picMkLst>
            <pc:docMk/>
            <pc:sldMk cId="1917632219" sldId="316"/>
            <ac:picMk id="17" creationId="{9CD71E2E-73B0-AB78-8E3F-187E96BCEBBF}"/>
          </ac:picMkLst>
        </pc:picChg>
        <pc:cxnChg chg="add del">
          <ac:chgData name="Rajesh Patil" userId="363ac58988759417" providerId="Windows Live" clId="Web-{84BF5A58-9436-4FF7-92BA-C2F65578FCA0}" dt="2022-12-20T21:15:50.763" v="62"/>
          <ac:cxnSpMkLst>
            <pc:docMk/>
            <pc:sldMk cId="1917632219" sldId="316"/>
            <ac:cxnSpMk id="18" creationId="{D1B787A8-0D67-4B7E-9B48-86BD906AB6B5}"/>
          </ac:cxnSpMkLst>
        </pc:cxnChg>
        <pc:cxnChg chg="add del">
          <ac:chgData name="Rajesh Patil" userId="363ac58988759417" providerId="Windows Live" clId="Web-{84BF5A58-9436-4FF7-92BA-C2F65578FCA0}" dt="2022-12-20T21:15:50.763" v="62"/>
          <ac:cxnSpMkLst>
            <pc:docMk/>
            <pc:sldMk cId="1917632219" sldId="316"/>
            <ac:cxnSpMk id="26" creationId="{56020367-4FD5-4596-8E10-C5F095CD8DBF}"/>
          </ac:cxnSpMkLst>
        </pc:cxnChg>
        <pc:cxnChg chg="add">
          <ac:chgData name="Rajesh Patil" userId="363ac58988759417" providerId="Windows Live" clId="Web-{84BF5A58-9436-4FF7-92BA-C2F65578FCA0}" dt="2022-12-20T21:15:50.763" v="62"/>
          <ac:cxnSpMkLst>
            <pc:docMk/>
            <pc:sldMk cId="1917632219" sldId="316"/>
            <ac:cxnSpMk id="31" creationId="{D1B787A8-0D67-4B7E-9B48-86BD906AB6B5}"/>
          </ac:cxnSpMkLst>
        </pc:cxnChg>
        <pc:cxnChg chg="add">
          <ac:chgData name="Rajesh Patil" userId="363ac58988759417" providerId="Windows Live" clId="Web-{84BF5A58-9436-4FF7-92BA-C2F65578FCA0}" dt="2022-12-20T21:15:50.763" v="62"/>
          <ac:cxnSpMkLst>
            <pc:docMk/>
            <pc:sldMk cId="1917632219" sldId="316"/>
            <ac:cxnSpMk id="39" creationId="{56020367-4FD5-4596-8E10-C5F095CD8DBF}"/>
          </ac:cxnSpMkLst>
        </pc:cxnChg>
      </pc:sldChg>
    </pc:docChg>
  </pc:docChgLst>
  <pc:docChgLst>
    <pc:chgData name="Rajesh Patil" userId="363ac58988759417" providerId="Windows Live" clId="Web-{01E20056-7F75-4FA1-8097-5E15020A6955}"/>
    <pc:docChg chg="addSld delSld modSld sldOrd">
      <pc:chgData name="Rajesh Patil" userId="363ac58988759417" providerId="Windows Live" clId="Web-{01E20056-7F75-4FA1-8097-5E15020A6955}" dt="2022-12-22T07:13:11.543" v="366" actId="20577"/>
      <pc:docMkLst>
        <pc:docMk/>
      </pc:docMkLst>
      <pc:sldChg chg="addSp delSp modSp mod setBg">
        <pc:chgData name="Rajesh Patil" userId="363ac58988759417" providerId="Windows Live" clId="Web-{01E20056-7F75-4FA1-8097-5E15020A6955}" dt="2022-12-22T06:43:35.665" v="68"/>
        <pc:sldMkLst>
          <pc:docMk/>
          <pc:sldMk cId="277827655" sldId="295"/>
        </pc:sldMkLst>
        <pc:spChg chg="add del mod">
          <ac:chgData name="Rajesh Patil" userId="363ac58988759417" providerId="Windows Live" clId="Web-{01E20056-7F75-4FA1-8097-5E15020A6955}" dt="2022-12-22T06:43:35.665" v="68"/>
          <ac:spMkLst>
            <pc:docMk/>
            <pc:sldMk cId="277827655" sldId="295"/>
            <ac:spMk id="2" creationId="{079143E0-1DD8-83CC-4775-BC9404CA9016}"/>
          </ac:spMkLst>
        </pc:spChg>
        <pc:spChg chg="mod">
          <ac:chgData name="Rajesh Patil" userId="363ac58988759417" providerId="Windows Live" clId="Web-{01E20056-7F75-4FA1-8097-5E15020A6955}" dt="2022-12-22T06:43:35.665" v="68"/>
          <ac:spMkLst>
            <pc:docMk/>
            <pc:sldMk cId="277827655" sldId="295"/>
            <ac:spMk id="4" creationId="{55E27C7C-4B68-4BBC-BF36-8959D8493E4A}"/>
          </ac:spMkLst>
        </pc:spChg>
        <pc:spChg chg="mod ord">
          <ac:chgData name="Rajesh Patil" userId="363ac58988759417" providerId="Windows Live" clId="Web-{01E20056-7F75-4FA1-8097-5E15020A6955}" dt="2022-12-22T06:43:35.665" v="68"/>
          <ac:spMkLst>
            <pc:docMk/>
            <pc:sldMk cId="277827655" sldId="295"/>
            <ac:spMk id="8" creationId="{034CD001-B9B3-4323-BBB9-15DAAC455719}"/>
          </ac:spMkLst>
        </pc:spChg>
        <pc:spChg chg="del mod">
          <ac:chgData name="Rajesh Patil" userId="363ac58988759417" providerId="Windows Live" clId="Web-{01E20056-7F75-4FA1-8097-5E15020A6955}" dt="2022-12-22T06:35:12.994" v="1"/>
          <ac:spMkLst>
            <pc:docMk/>
            <pc:sldMk cId="277827655" sldId="295"/>
            <ac:spMk id="10" creationId="{F296EA56-5561-4FC7-AA8D-9E6303C5A5B2}"/>
          </ac:spMkLst>
        </pc:spChg>
        <pc:spChg chg="add del">
          <ac:chgData name="Rajesh Patil" userId="363ac58988759417" providerId="Windows Live" clId="Web-{01E20056-7F75-4FA1-8097-5E15020A6955}" dt="2022-12-22T06:43:35.665" v="68"/>
          <ac:spMkLst>
            <pc:docMk/>
            <pc:sldMk cId="277827655" sldId="295"/>
            <ac:spMk id="13" creationId="{A2679492-7988-4050-9056-542444452411}"/>
          </ac:spMkLst>
        </pc:spChg>
        <pc:spChg chg="add del">
          <ac:chgData name="Rajesh Patil" userId="363ac58988759417" providerId="Windows Live" clId="Web-{01E20056-7F75-4FA1-8097-5E15020A6955}" dt="2022-12-22T06:43:35.665" v="68"/>
          <ac:spMkLst>
            <pc:docMk/>
            <pc:sldMk cId="277827655" sldId="295"/>
            <ac:spMk id="15" creationId="{B091B163-7D61-4891-ABCF-5C13D9C418D0}"/>
          </ac:spMkLst>
        </pc:spChg>
        <pc:spChg chg="add del">
          <ac:chgData name="Rajesh Patil" userId="363ac58988759417" providerId="Windows Live" clId="Web-{01E20056-7F75-4FA1-8097-5E15020A6955}" dt="2022-12-22T06:43:35.665" v="68"/>
          <ac:spMkLst>
            <pc:docMk/>
            <pc:sldMk cId="277827655" sldId="295"/>
            <ac:spMk id="17" creationId="{6CB927A4-E432-4310-9CD5-E89FF5063179}"/>
          </ac:spMkLst>
        </pc:spChg>
        <pc:spChg chg="add del">
          <ac:chgData name="Rajesh Patil" userId="363ac58988759417" providerId="Windows Live" clId="Web-{01E20056-7F75-4FA1-8097-5E15020A6955}" dt="2022-12-22T06:43:35.665" v="68"/>
          <ac:spMkLst>
            <pc:docMk/>
            <pc:sldMk cId="277827655" sldId="295"/>
            <ac:spMk id="19" creationId="{E3020543-B24B-4EC4-8FFC-8DD88EEA91A8}"/>
          </ac:spMkLst>
        </pc:spChg>
        <pc:spChg chg="add del">
          <ac:chgData name="Rajesh Patil" userId="363ac58988759417" providerId="Windows Live" clId="Web-{01E20056-7F75-4FA1-8097-5E15020A6955}" dt="2022-12-22T06:43:35.665" v="68"/>
          <ac:spMkLst>
            <pc:docMk/>
            <pc:sldMk cId="277827655" sldId="295"/>
            <ac:spMk id="21" creationId="{1453BF6C-B012-48B7-B4E8-6D7AC7C27D02}"/>
          </ac:spMkLst>
        </pc:spChg>
        <pc:spChg chg="add del">
          <ac:chgData name="Rajesh Patil" userId="363ac58988759417" providerId="Windows Live" clId="Web-{01E20056-7F75-4FA1-8097-5E15020A6955}" dt="2022-12-22T06:43:35.618" v="67"/>
          <ac:spMkLst>
            <pc:docMk/>
            <pc:sldMk cId="277827655" sldId="295"/>
            <ac:spMk id="29" creationId="{2659FDB4-FCBE-4A89-B46D-43D4FA54464D}"/>
          </ac:spMkLst>
        </pc:spChg>
        <pc:spChg chg="add del">
          <ac:chgData name="Rajesh Patil" userId="363ac58988759417" providerId="Windows Live" clId="Web-{01E20056-7F75-4FA1-8097-5E15020A6955}" dt="2022-12-22T06:43:35.618" v="67"/>
          <ac:spMkLst>
            <pc:docMk/>
            <pc:sldMk cId="277827655" sldId="295"/>
            <ac:spMk id="33" creationId="{58BDB0EE-D238-415B-9ED8-62AA6AB2AAD1}"/>
          </ac:spMkLst>
        </pc:spChg>
        <pc:spChg chg="add del">
          <ac:chgData name="Rajesh Patil" userId="363ac58988759417" providerId="Windows Live" clId="Web-{01E20056-7F75-4FA1-8097-5E15020A6955}" dt="2022-12-22T06:43:35.618" v="67"/>
          <ac:spMkLst>
            <pc:docMk/>
            <pc:sldMk cId="277827655" sldId="295"/>
            <ac:spMk id="35" creationId="{C5B55FC3-961D-4325-82F1-DE92B0D04E03}"/>
          </ac:spMkLst>
        </pc:spChg>
        <pc:spChg chg="add del">
          <ac:chgData name="Rajesh Patil" userId="363ac58988759417" providerId="Windows Live" clId="Web-{01E20056-7F75-4FA1-8097-5E15020A6955}" dt="2022-12-22T06:43:35.618" v="67"/>
          <ac:spMkLst>
            <pc:docMk/>
            <pc:sldMk cId="277827655" sldId="295"/>
            <ac:spMk id="37" creationId="{4C8AB332-D09E-4F28-943C-DABDD4716A3C}"/>
          </ac:spMkLst>
        </pc:spChg>
        <pc:spChg chg="add">
          <ac:chgData name="Rajesh Patil" userId="363ac58988759417" providerId="Windows Live" clId="Web-{01E20056-7F75-4FA1-8097-5E15020A6955}" dt="2022-12-22T06:43:35.665" v="68"/>
          <ac:spMkLst>
            <pc:docMk/>
            <pc:sldMk cId="277827655" sldId="295"/>
            <ac:spMk id="39" creationId="{16AC3602-3348-4F31-9E43-076B03514ECB}"/>
          </ac:spMkLst>
        </pc:spChg>
        <pc:spChg chg="add">
          <ac:chgData name="Rajesh Patil" userId="363ac58988759417" providerId="Windows Live" clId="Web-{01E20056-7F75-4FA1-8097-5E15020A6955}" dt="2022-12-22T06:43:35.665" v="68"/>
          <ac:spMkLst>
            <pc:docMk/>
            <pc:sldMk cId="277827655" sldId="295"/>
            <ac:spMk id="41" creationId="{394094B0-A6C9-44BE-9042-66EF0612F625}"/>
          </ac:spMkLst>
        </pc:spChg>
        <pc:spChg chg="add">
          <ac:chgData name="Rajesh Patil" userId="363ac58988759417" providerId="Windows Live" clId="Web-{01E20056-7F75-4FA1-8097-5E15020A6955}" dt="2022-12-22T06:43:35.665" v="68"/>
          <ac:spMkLst>
            <pc:docMk/>
            <pc:sldMk cId="277827655" sldId="295"/>
            <ac:spMk id="42" creationId="{64C2CA96-0B16-4AA7-B340-33044D238597}"/>
          </ac:spMkLst>
        </pc:spChg>
        <pc:spChg chg="add">
          <ac:chgData name="Rajesh Patil" userId="363ac58988759417" providerId="Windows Live" clId="Web-{01E20056-7F75-4FA1-8097-5E15020A6955}" dt="2022-12-22T06:43:35.665" v="68"/>
          <ac:spMkLst>
            <pc:docMk/>
            <pc:sldMk cId="277827655" sldId="295"/>
            <ac:spMk id="43" creationId="{1D50D7A8-F1D5-4306-8A9B-DD7A73EB8BCE}"/>
          </ac:spMkLst>
        </pc:spChg>
        <pc:graphicFrameChg chg="add del">
          <ac:chgData name="Rajesh Patil" userId="363ac58988759417" providerId="Windows Live" clId="Web-{01E20056-7F75-4FA1-8097-5E15020A6955}" dt="2022-12-22T06:43:35.618" v="67"/>
          <ac:graphicFrameMkLst>
            <pc:docMk/>
            <pc:sldMk cId="277827655" sldId="295"/>
            <ac:graphicFrameMk id="25" creationId="{D3DA6B4B-4F91-A303-8CB3-4CBD0167858C}"/>
          </ac:graphicFrameMkLst>
        </pc:graphicFrameChg>
        <pc:graphicFrameChg chg="add">
          <ac:chgData name="Rajesh Patil" userId="363ac58988759417" providerId="Windows Live" clId="Web-{01E20056-7F75-4FA1-8097-5E15020A6955}" dt="2022-12-22T06:43:35.665" v="68"/>
          <ac:graphicFrameMkLst>
            <pc:docMk/>
            <pc:sldMk cId="277827655" sldId="295"/>
            <ac:graphicFrameMk id="44" creationId="{44A03277-8201-2DC6-2DD8-3CF20FBBF92F}"/>
          </ac:graphicFrameMkLst>
        </pc:graphicFrameChg>
        <pc:cxnChg chg="add del">
          <ac:chgData name="Rajesh Patil" userId="363ac58988759417" providerId="Windows Live" clId="Web-{01E20056-7F75-4FA1-8097-5E15020A6955}" dt="2022-12-22T06:43:35.665" v="68"/>
          <ac:cxnSpMkLst>
            <pc:docMk/>
            <pc:sldMk cId="277827655" sldId="295"/>
            <ac:cxnSpMk id="23" creationId="{C49DA8F6-BCC1-4447-B54C-57856834B94B}"/>
          </ac:cxnSpMkLst>
        </pc:cxnChg>
        <pc:cxnChg chg="add del">
          <ac:chgData name="Rajesh Patil" userId="363ac58988759417" providerId="Windows Live" clId="Web-{01E20056-7F75-4FA1-8097-5E15020A6955}" dt="2022-12-22T06:43:35.618" v="67"/>
          <ac:cxnSpMkLst>
            <pc:docMk/>
            <pc:sldMk cId="277827655" sldId="295"/>
            <ac:cxnSpMk id="31" creationId="{C8F51B3F-8331-4E4A-AE96-D47B1006EEAD}"/>
          </ac:cxnSpMkLst>
        </pc:cxnChg>
        <pc:cxnChg chg="add">
          <ac:chgData name="Rajesh Patil" userId="363ac58988759417" providerId="Windows Live" clId="Web-{01E20056-7F75-4FA1-8097-5E15020A6955}" dt="2022-12-22T06:43:35.665" v="68"/>
          <ac:cxnSpMkLst>
            <pc:docMk/>
            <pc:sldMk cId="277827655" sldId="295"/>
            <ac:cxnSpMk id="40" creationId="{94169334-264D-4176-8BDE-037249A61B4E}"/>
          </ac:cxnSpMkLst>
        </pc:cxnChg>
      </pc:sldChg>
      <pc:sldChg chg="del">
        <pc:chgData name="Rajesh Patil" userId="363ac58988759417" providerId="Windows Live" clId="Web-{01E20056-7F75-4FA1-8097-5E15020A6955}" dt="2022-12-22T06:44:10.791" v="69"/>
        <pc:sldMkLst>
          <pc:docMk/>
          <pc:sldMk cId="3159288639" sldId="303"/>
        </pc:sldMkLst>
      </pc:sldChg>
      <pc:sldChg chg="addSp delSp">
        <pc:chgData name="Rajesh Patil" userId="363ac58988759417" providerId="Windows Live" clId="Web-{01E20056-7F75-4FA1-8097-5E15020A6955}" dt="2022-12-22T06:42:05.319" v="61"/>
        <pc:sldMkLst>
          <pc:docMk/>
          <pc:sldMk cId="170988662" sldId="310"/>
        </pc:sldMkLst>
        <pc:spChg chg="del">
          <ac:chgData name="Rajesh Patil" userId="363ac58988759417" providerId="Windows Live" clId="Web-{01E20056-7F75-4FA1-8097-5E15020A6955}" dt="2022-12-22T06:42:05.319" v="61"/>
          <ac:spMkLst>
            <pc:docMk/>
            <pc:sldMk cId="170988662" sldId="310"/>
            <ac:spMk id="5" creationId="{F01866DD-53C9-4AF0-9E9A-BF19D245E8C6}"/>
          </ac:spMkLst>
        </pc:spChg>
        <pc:graphicFrameChg chg="add">
          <ac:chgData name="Rajesh Patil" userId="363ac58988759417" providerId="Windows Live" clId="Web-{01E20056-7F75-4FA1-8097-5E15020A6955}" dt="2022-12-22T06:42:05.319" v="61"/>
          <ac:graphicFrameMkLst>
            <pc:docMk/>
            <pc:sldMk cId="170988662" sldId="310"/>
            <ac:graphicFrameMk id="30" creationId="{092AC66A-AE2D-048F-1F8E-7F8759B3A8E0}"/>
          </ac:graphicFrameMkLst>
        </pc:graphicFrameChg>
      </pc:sldChg>
      <pc:sldChg chg="addSp delSp modSp">
        <pc:chgData name="Rajesh Patil" userId="363ac58988759417" providerId="Windows Live" clId="Web-{01E20056-7F75-4FA1-8097-5E15020A6955}" dt="2022-12-22T06:43:16.258" v="65"/>
        <pc:sldMkLst>
          <pc:docMk/>
          <pc:sldMk cId="200544739" sldId="312"/>
        </pc:sldMkLst>
        <pc:graphicFrameChg chg="add del mod modGraphic">
          <ac:chgData name="Rajesh Patil" userId="363ac58988759417" providerId="Windows Live" clId="Web-{01E20056-7F75-4FA1-8097-5E15020A6955}" dt="2022-12-22T06:42:43.226" v="63"/>
          <ac:graphicFrameMkLst>
            <pc:docMk/>
            <pc:sldMk cId="200544739" sldId="312"/>
            <ac:graphicFrameMk id="3" creationId="{3B1DC3C4-10C7-E667-E716-F33D0C07BBC6}"/>
          </ac:graphicFrameMkLst>
        </pc:graphicFrameChg>
        <pc:graphicFrameChg chg="add del mod modGraphic">
          <ac:chgData name="Rajesh Patil" userId="363ac58988759417" providerId="Windows Live" clId="Web-{01E20056-7F75-4FA1-8097-5E15020A6955}" dt="2022-12-22T06:43:16.258" v="65"/>
          <ac:graphicFrameMkLst>
            <pc:docMk/>
            <pc:sldMk cId="200544739" sldId="312"/>
            <ac:graphicFrameMk id="13" creationId="{A6543436-3C75-820B-5395-1A933A5CD663}"/>
          </ac:graphicFrameMkLst>
        </pc:graphicFrameChg>
      </pc:sldChg>
      <pc:sldChg chg="del">
        <pc:chgData name="Rajesh Patil" userId="363ac58988759417" providerId="Windows Live" clId="Web-{01E20056-7F75-4FA1-8097-5E15020A6955}" dt="2022-12-22T06:37:54.312" v="32"/>
        <pc:sldMkLst>
          <pc:docMk/>
          <pc:sldMk cId="3548834685" sldId="313"/>
        </pc:sldMkLst>
      </pc:sldChg>
      <pc:sldChg chg="del">
        <pc:chgData name="Rajesh Patil" userId="363ac58988759417" providerId="Windows Live" clId="Web-{01E20056-7F75-4FA1-8097-5E15020A6955}" dt="2022-12-22T06:38:51.110" v="33"/>
        <pc:sldMkLst>
          <pc:docMk/>
          <pc:sldMk cId="2575622983" sldId="314"/>
        </pc:sldMkLst>
      </pc:sldChg>
      <pc:sldChg chg="addSp delSp modSp new mod setBg">
        <pc:chgData name="Rajesh Patil" userId="363ac58988759417" providerId="Windows Live" clId="Web-{01E20056-7F75-4FA1-8097-5E15020A6955}" dt="2022-12-22T06:41:34.646" v="60"/>
        <pc:sldMkLst>
          <pc:docMk/>
          <pc:sldMk cId="2453583220" sldId="317"/>
        </pc:sldMkLst>
        <pc:spChg chg="mod">
          <ac:chgData name="Rajesh Patil" userId="363ac58988759417" providerId="Windows Live" clId="Web-{01E20056-7F75-4FA1-8097-5E15020A6955}" dt="2022-12-22T06:41:25.677" v="56" actId="14100"/>
          <ac:spMkLst>
            <pc:docMk/>
            <pc:sldMk cId="2453583220" sldId="317"/>
            <ac:spMk id="2" creationId="{F10256DB-C04B-9115-4B02-8DD393366B4D}"/>
          </ac:spMkLst>
        </pc:spChg>
        <pc:spChg chg="mod">
          <ac:chgData name="Rajesh Patil" userId="363ac58988759417" providerId="Windows Live" clId="Web-{01E20056-7F75-4FA1-8097-5E15020A6955}" dt="2022-12-22T06:41:19.192" v="55"/>
          <ac:spMkLst>
            <pc:docMk/>
            <pc:sldMk cId="2453583220" sldId="317"/>
            <ac:spMk id="3" creationId="{20BDFCE2-1AAB-45B1-5E9C-0F4D1166A41B}"/>
          </ac:spMkLst>
        </pc:spChg>
        <pc:spChg chg="del mod">
          <ac:chgData name="Rajesh Patil" userId="363ac58988759417" providerId="Windows Live" clId="Web-{01E20056-7F75-4FA1-8097-5E15020A6955}" dt="2022-12-22T06:41:34.646" v="60"/>
          <ac:spMkLst>
            <pc:docMk/>
            <pc:sldMk cId="2453583220" sldId="317"/>
            <ac:spMk id="4" creationId="{FB29DEB4-D949-64F7-4E46-F481A8802167}"/>
          </ac:spMkLst>
        </pc:spChg>
        <pc:spChg chg="mod">
          <ac:chgData name="Rajesh Patil" userId="363ac58988759417" providerId="Windows Live" clId="Web-{01E20056-7F75-4FA1-8097-5E15020A6955}" dt="2022-12-22T06:41:19.192" v="55"/>
          <ac:spMkLst>
            <pc:docMk/>
            <pc:sldMk cId="2453583220" sldId="317"/>
            <ac:spMk id="5" creationId="{172CCDF5-5562-E219-E175-2A15813E554C}"/>
          </ac:spMkLst>
        </pc:spChg>
        <pc:spChg chg="add">
          <ac:chgData name="Rajesh Patil" userId="363ac58988759417" providerId="Windows Live" clId="Web-{01E20056-7F75-4FA1-8097-5E15020A6955}" dt="2022-12-22T06:41:19.192" v="55"/>
          <ac:spMkLst>
            <pc:docMk/>
            <pc:sldMk cId="2453583220" sldId="317"/>
            <ac:spMk id="10" creationId="{327D73B4-9F5C-4A64-A179-51B9500CB8B5}"/>
          </ac:spMkLst>
        </pc:spChg>
        <pc:spChg chg="add">
          <ac:chgData name="Rajesh Patil" userId="363ac58988759417" providerId="Windows Live" clId="Web-{01E20056-7F75-4FA1-8097-5E15020A6955}" dt="2022-12-22T06:41:19.192" v="55"/>
          <ac:spMkLst>
            <pc:docMk/>
            <pc:sldMk cId="2453583220" sldId="317"/>
            <ac:spMk id="12" creationId="{C1F06963-6374-4B48-844F-071A9BAAAE02}"/>
          </ac:spMkLst>
        </pc:spChg>
        <pc:spChg chg="add">
          <ac:chgData name="Rajesh Patil" userId="363ac58988759417" providerId="Windows Live" clId="Web-{01E20056-7F75-4FA1-8097-5E15020A6955}" dt="2022-12-22T06:41:19.192" v="55"/>
          <ac:spMkLst>
            <pc:docMk/>
            <pc:sldMk cId="2453583220" sldId="317"/>
            <ac:spMk id="14" creationId="{6CB927A4-E432-4310-9CD5-E89FF5063179}"/>
          </ac:spMkLst>
        </pc:spChg>
        <pc:spChg chg="add">
          <ac:chgData name="Rajesh Patil" userId="363ac58988759417" providerId="Windows Live" clId="Web-{01E20056-7F75-4FA1-8097-5E15020A6955}" dt="2022-12-22T06:41:19.192" v="55"/>
          <ac:spMkLst>
            <pc:docMk/>
            <pc:sldMk cId="2453583220" sldId="317"/>
            <ac:spMk id="16" creationId="{1453BF6C-B012-48B7-B4E8-6D7AC7C27D02}"/>
          </ac:spMkLst>
        </pc:spChg>
        <pc:spChg chg="add">
          <ac:chgData name="Rajesh Patil" userId="363ac58988759417" providerId="Windows Live" clId="Web-{01E20056-7F75-4FA1-8097-5E15020A6955}" dt="2022-12-22T06:41:19.192" v="55"/>
          <ac:spMkLst>
            <pc:docMk/>
            <pc:sldMk cId="2453583220" sldId="317"/>
            <ac:spMk id="18" creationId="{E3020543-B24B-4EC4-8FFC-8DD88EEA91A8}"/>
          </ac:spMkLst>
        </pc:spChg>
        <pc:cxnChg chg="add">
          <ac:chgData name="Rajesh Patil" userId="363ac58988759417" providerId="Windows Live" clId="Web-{01E20056-7F75-4FA1-8097-5E15020A6955}" dt="2022-12-22T06:41:19.192" v="55"/>
          <ac:cxnSpMkLst>
            <pc:docMk/>
            <pc:sldMk cId="2453583220" sldId="317"/>
            <ac:cxnSpMk id="20" creationId="{C49DA8F6-BCC1-4447-B54C-57856834B94B}"/>
          </ac:cxnSpMkLst>
        </pc:cxnChg>
      </pc:sldChg>
      <pc:sldChg chg="addSp delSp modSp new mod setBg">
        <pc:chgData name="Rajesh Patil" userId="363ac58988759417" providerId="Windows Live" clId="Web-{01E20056-7F75-4FA1-8097-5E15020A6955}" dt="2022-12-22T06:47:30.562" v="90" actId="14100"/>
        <pc:sldMkLst>
          <pc:docMk/>
          <pc:sldMk cId="1808674995" sldId="318"/>
        </pc:sldMkLst>
        <pc:spChg chg="mod">
          <ac:chgData name="Rajesh Patil" userId="363ac58988759417" providerId="Windows Live" clId="Web-{01E20056-7F75-4FA1-8097-5E15020A6955}" dt="2022-12-22T06:47:09.905" v="84" actId="20577"/>
          <ac:spMkLst>
            <pc:docMk/>
            <pc:sldMk cId="1808674995" sldId="318"/>
            <ac:spMk id="2" creationId="{2C29FFA6-2749-34BA-7860-24ECC577582D}"/>
          </ac:spMkLst>
        </pc:spChg>
        <pc:spChg chg="del">
          <ac:chgData name="Rajesh Patil" userId="363ac58988759417" providerId="Windows Live" clId="Web-{01E20056-7F75-4FA1-8097-5E15020A6955}" dt="2022-12-22T06:45:49.747" v="74"/>
          <ac:spMkLst>
            <pc:docMk/>
            <pc:sldMk cId="1808674995" sldId="318"/>
            <ac:spMk id="3" creationId="{078CE771-F9A4-DE68-2543-6FA26DB19B9E}"/>
          </ac:spMkLst>
        </pc:spChg>
        <pc:spChg chg="del">
          <ac:chgData name="Rajesh Patil" userId="363ac58988759417" providerId="Windows Live" clId="Web-{01E20056-7F75-4FA1-8097-5E15020A6955}" dt="2022-12-22T06:46:35.795" v="82"/>
          <ac:spMkLst>
            <pc:docMk/>
            <pc:sldMk cId="1808674995" sldId="318"/>
            <ac:spMk id="4" creationId="{889C664C-DC0A-8E26-9A04-71CEE663A26C}"/>
          </ac:spMkLst>
        </pc:spChg>
        <pc:spChg chg="mod ord">
          <ac:chgData name="Rajesh Patil" userId="363ac58988759417" providerId="Windows Live" clId="Web-{01E20056-7F75-4FA1-8097-5E15020A6955}" dt="2022-12-22T06:46:53.061" v="83"/>
          <ac:spMkLst>
            <pc:docMk/>
            <pc:sldMk cId="1808674995" sldId="318"/>
            <ac:spMk id="5" creationId="{9B88BD07-6C2A-3FA3-B70C-55A8DF7B1025}"/>
          </ac:spMkLst>
        </pc:spChg>
        <pc:spChg chg="add mod">
          <ac:chgData name="Rajesh Patil" userId="363ac58988759417" providerId="Windows Live" clId="Web-{01E20056-7F75-4FA1-8097-5E15020A6955}" dt="2022-12-22T06:47:16.312" v="86" actId="20577"/>
          <ac:spMkLst>
            <pc:docMk/>
            <pc:sldMk cId="1808674995" sldId="318"/>
            <ac:spMk id="7" creationId="{68A11736-FC23-B451-8E10-01E351504E52}"/>
          </ac:spMkLst>
        </pc:spChg>
        <pc:spChg chg="add">
          <ac:chgData name="Rajesh Patil" userId="363ac58988759417" providerId="Windows Live" clId="Web-{01E20056-7F75-4FA1-8097-5E15020A6955}" dt="2022-12-22T06:46:53.061" v="83"/>
          <ac:spMkLst>
            <pc:docMk/>
            <pc:sldMk cId="1808674995" sldId="318"/>
            <ac:spMk id="12" creationId="{A2679492-7988-4050-9056-542444452411}"/>
          </ac:spMkLst>
        </pc:spChg>
        <pc:spChg chg="add">
          <ac:chgData name="Rajesh Patil" userId="363ac58988759417" providerId="Windows Live" clId="Web-{01E20056-7F75-4FA1-8097-5E15020A6955}" dt="2022-12-22T06:46:53.061" v="83"/>
          <ac:spMkLst>
            <pc:docMk/>
            <pc:sldMk cId="1808674995" sldId="318"/>
            <ac:spMk id="14" creationId="{B091B163-7D61-4891-ABCF-5C13D9C418D0}"/>
          </ac:spMkLst>
        </pc:spChg>
        <pc:picChg chg="add mod ord">
          <ac:chgData name="Rajesh Patil" userId="363ac58988759417" providerId="Windows Live" clId="Web-{01E20056-7F75-4FA1-8097-5E15020A6955}" dt="2022-12-22T06:47:30.562" v="90" actId="14100"/>
          <ac:picMkLst>
            <pc:docMk/>
            <pc:sldMk cId="1808674995" sldId="318"/>
            <ac:picMk id="6" creationId="{3C6E326C-0705-6FD6-CD8E-CA5D88784362}"/>
          </ac:picMkLst>
        </pc:picChg>
        <pc:cxnChg chg="add">
          <ac:chgData name="Rajesh Patil" userId="363ac58988759417" providerId="Windows Live" clId="Web-{01E20056-7F75-4FA1-8097-5E15020A6955}" dt="2022-12-22T06:46:53.061" v="83"/>
          <ac:cxnSpMkLst>
            <pc:docMk/>
            <pc:sldMk cId="1808674995" sldId="318"/>
            <ac:cxnSpMk id="16" creationId="{C49DA8F6-BCC1-4447-B54C-57856834B94B}"/>
          </ac:cxnSpMkLst>
        </pc:cxnChg>
      </pc:sldChg>
      <pc:sldChg chg="addSp delSp modSp new mod setBg">
        <pc:chgData name="Rajesh Patil" userId="363ac58988759417" providerId="Windows Live" clId="Web-{01E20056-7F75-4FA1-8097-5E15020A6955}" dt="2022-12-22T06:53:05.540" v="115" actId="20577"/>
        <pc:sldMkLst>
          <pc:docMk/>
          <pc:sldMk cId="3353123037" sldId="319"/>
        </pc:sldMkLst>
        <pc:spChg chg="mod">
          <ac:chgData name="Rajesh Patil" userId="363ac58988759417" providerId="Windows Live" clId="Web-{01E20056-7F75-4FA1-8097-5E15020A6955}" dt="2022-12-22T06:52:23.852" v="108"/>
          <ac:spMkLst>
            <pc:docMk/>
            <pc:sldMk cId="3353123037" sldId="319"/>
            <ac:spMk id="2" creationId="{BFFA4B9F-1B7E-CE2E-CBF7-8FCF3572DC42}"/>
          </ac:spMkLst>
        </pc:spChg>
        <pc:spChg chg="del">
          <ac:chgData name="Rajesh Patil" userId="363ac58988759417" providerId="Windows Live" clId="Web-{01E20056-7F75-4FA1-8097-5E15020A6955}" dt="2022-12-22T06:49:22.081" v="95"/>
          <ac:spMkLst>
            <pc:docMk/>
            <pc:sldMk cId="3353123037" sldId="319"/>
            <ac:spMk id="3" creationId="{BBEDC57C-8380-9F51-C273-BBA63155B5F7}"/>
          </ac:spMkLst>
        </pc:spChg>
        <pc:spChg chg="del mod">
          <ac:chgData name="Rajesh Patil" userId="363ac58988759417" providerId="Windows Live" clId="Web-{01E20056-7F75-4FA1-8097-5E15020A6955}" dt="2022-12-22T06:49:42.410" v="98"/>
          <ac:spMkLst>
            <pc:docMk/>
            <pc:sldMk cId="3353123037" sldId="319"/>
            <ac:spMk id="4" creationId="{FECDDBAF-1ECD-16E3-FAC7-DA5D158C36E9}"/>
          </ac:spMkLst>
        </pc:spChg>
        <pc:spChg chg="mod">
          <ac:chgData name="Rajesh Patil" userId="363ac58988759417" providerId="Windows Live" clId="Web-{01E20056-7F75-4FA1-8097-5E15020A6955}" dt="2022-12-22T06:52:23.852" v="108"/>
          <ac:spMkLst>
            <pc:docMk/>
            <pc:sldMk cId="3353123037" sldId="319"/>
            <ac:spMk id="5" creationId="{D0697A35-E19A-2139-5EB4-2FF28705BBF7}"/>
          </ac:spMkLst>
        </pc:spChg>
        <pc:spChg chg="add del mod">
          <ac:chgData name="Rajesh Patil" userId="363ac58988759417" providerId="Windows Live" clId="Web-{01E20056-7F75-4FA1-8097-5E15020A6955}" dt="2022-12-22T06:52:46.509" v="110"/>
          <ac:spMkLst>
            <pc:docMk/>
            <pc:sldMk cId="3353123037" sldId="319"/>
            <ac:spMk id="7" creationId="{74416A4C-6264-4C33-FB57-B1E57C24DE45}"/>
          </ac:spMkLst>
        </pc:spChg>
        <pc:spChg chg="add del mod">
          <ac:chgData name="Rajesh Patil" userId="363ac58988759417" providerId="Windows Live" clId="Web-{01E20056-7F75-4FA1-8097-5E15020A6955}" dt="2022-12-22T06:53:02.697" v="114"/>
          <ac:spMkLst>
            <pc:docMk/>
            <pc:sldMk cId="3353123037" sldId="319"/>
            <ac:spMk id="8" creationId="{10F7569E-4163-9D00-F2BF-824641FCDC6D}"/>
          </ac:spMkLst>
        </pc:spChg>
        <pc:spChg chg="add mod">
          <ac:chgData name="Rajesh Patil" userId="363ac58988759417" providerId="Windows Live" clId="Web-{01E20056-7F75-4FA1-8097-5E15020A6955}" dt="2022-12-22T06:53:05.540" v="115" actId="20577"/>
          <ac:spMkLst>
            <pc:docMk/>
            <pc:sldMk cId="3353123037" sldId="319"/>
            <ac:spMk id="11" creationId="{A7731BD4-DDFE-916D-CB6D-0C4015C5A98D}"/>
          </ac:spMkLst>
        </pc:spChg>
        <pc:spChg chg="add">
          <ac:chgData name="Rajesh Patil" userId="363ac58988759417" providerId="Windows Live" clId="Web-{01E20056-7F75-4FA1-8097-5E15020A6955}" dt="2022-12-22T06:52:23.852" v="108"/>
          <ac:spMkLst>
            <pc:docMk/>
            <pc:sldMk cId="3353123037" sldId="319"/>
            <ac:spMk id="14" creationId="{A2679492-7988-4050-9056-542444452411}"/>
          </ac:spMkLst>
        </pc:spChg>
        <pc:spChg chg="add">
          <ac:chgData name="Rajesh Patil" userId="363ac58988759417" providerId="Windows Live" clId="Web-{01E20056-7F75-4FA1-8097-5E15020A6955}" dt="2022-12-22T06:52:23.852" v="108"/>
          <ac:spMkLst>
            <pc:docMk/>
            <pc:sldMk cId="3353123037" sldId="319"/>
            <ac:spMk id="16" creationId="{B091B163-7D61-4891-ABCF-5C13D9C418D0}"/>
          </ac:spMkLst>
        </pc:spChg>
        <pc:picChg chg="add mod ord">
          <ac:chgData name="Rajesh Patil" userId="363ac58988759417" providerId="Windows Live" clId="Web-{01E20056-7F75-4FA1-8097-5E15020A6955}" dt="2022-12-22T06:52:23.852" v="108"/>
          <ac:picMkLst>
            <pc:docMk/>
            <pc:sldMk cId="3353123037" sldId="319"/>
            <ac:picMk id="6" creationId="{C04E61E8-CE16-387B-3F72-59852A3484C1}"/>
          </ac:picMkLst>
        </pc:picChg>
        <pc:cxnChg chg="add">
          <ac:chgData name="Rajesh Patil" userId="363ac58988759417" providerId="Windows Live" clId="Web-{01E20056-7F75-4FA1-8097-5E15020A6955}" dt="2022-12-22T06:52:23.852" v="108"/>
          <ac:cxnSpMkLst>
            <pc:docMk/>
            <pc:sldMk cId="3353123037" sldId="319"/>
            <ac:cxnSpMk id="18" creationId="{C49DA8F6-BCC1-4447-B54C-57856834B94B}"/>
          </ac:cxnSpMkLst>
        </pc:cxnChg>
      </pc:sldChg>
      <pc:sldChg chg="addSp delSp modSp new mod setBg">
        <pc:chgData name="Rajesh Patil" userId="363ac58988759417" providerId="Windows Live" clId="Web-{01E20056-7F75-4FA1-8097-5E15020A6955}" dt="2022-12-22T06:55:27.216" v="135" actId="14100"/>
        <pc:sldMkLst>
          <pc:docMk/>
          <pc:sldMk cId="26880705" sldId="320"/>
        </pc:sldMkLst>
        <pc:spChg chg="mod">
          <ac:chgData name="Rajesh Patil" userId="363ac58988759417" providerId="Windows Live" clId="Web-{01E20056-7F75-4FA1-8097-5E15020A6955}" dt="2022-12-22T06:55:05.247" v="129"/>
          <ac:spMkLst>
            <pc:docMk/>
            <pc:sldMk cId="26880705" sldId="320"/>
            <ac:spMk id="2" creationId="{F7AA978E-FFE8-5529-B0A0-D961C9E00E1A}"/>
          </ac:spMkLst>
        </pc:spChg>
        <pc:spChg chg="del">
          <ac:chgData name="Rajesh Patil" userId="363ac58988759417" providerId="Windows Live" clId="Web-{01E20056-7F75-4FA1-8097-5E15020A6955}" dt="2022-12-22T06:54:28.340" v="120"/>
          <ac:spMkLst>
            <pc:docMk/>
            <pc:sldMk cId="26880705" sldId="320"/>
            <ac:spMk id="3" creationId="{FAFB8A24-E01F-9F0D-94C5-12E7E6C3A332}"/>
          </ac:spMkLst>
        </pc:spChg>
        <pc:spChg chg="del">
          <ac:chgData name="Rajesh Patil" userId="363ac58988759417" providerId="Windows Live" clId="Web-{01E20056-7F75-4FA1-8097-5E15020A6955}" dt="2022-12-22T06:54:58.403" v="128"/>
          <ac:spMkLst>
            <pc:docMk/>
            <pc:sldMk cId="26880705" sldId="320"/>
            <ac:spMk id="4" creationId="{5E813A5A-7AAC-AFBB-D651-1EB4503570DC}"/>
          </ac:spMkLst>
        </pc:spChg>
        <pc:spChg chg="mod">
          <ac:chgData name="Rajesh Patil" userId="363ac58988759417" providerId="Windows Live" clId="Web-{01E20056-7F75-4FA1-8097-5E15020A6955}" dt="2022-12-22T06:55:05.247" v="129"/>
          <ac:spMkLst>
            <pc:docMk/>
            <pc:sldMk cId="26880705" sldId="320"/>
            <ac:spMk id="5" creationId="{42E16756-23E5-4616-A346-1520FCB67D63}"/>
          </ac:spMkLst>
        </pc:spChg>
        <pc:spChg chg="add mod">
          <ac:chgData name="Rajesh Patil" userId="363ac58988759417" providerId="Windows Live" clId="Web-{01E20056-7F75-4FA1-8097-5E15020A6955}" dt="2022-12-22T06:55:25.169" v="134" actId="20577"/>
          <ac:spMkLst>
            <pc:docMk/>
            <pc:sldMk cId="26880705" sldId="320"/>
            <ac:spMk id="10" creationId="{6D2D9B3A-9C2A-1A2B-B8F4-A771F1938726}"/>
          </ac:spMkLst>
        </pc:spChg>
        <pc:spChg chg="add">
          <ac:chgData name="Rajesh Patil" userId="363ac58988759417" providerId="Windows Live" clId="Web-{01E20056-7F75-4FA1-8097-5E15020A6955}" dt="2022-12-22T06:55:05.247" v="129"/>
          <ac:spMkLst>
            <pc:docMk/>
            <pc:sldMk cId="26880705" sldId="320"/>
            <ac:spMk id="13" creationId="{A2679492-7988-4050-9056-542444452411}"/>
          </ac:spMkLst>
        </pc:spChg>
        <pc:spChg chg="add">
          <ac:chgData name="Rajesh Patil" userId="363ac58988759417" providerId="Windows Live" clId="Web-{01E20056-7F75-4FA1-8097-5E15020A6955}" dt="2022-12-22T06:55:05.247" v="129"/>
          <ac:spMkLst>
            <pc:docMk/>
            <pc:sldMk cId="26880705" sldId="320"/>
            <ac:spMk id="15" creationId="{B091B163-7D61-4891-ABCF-5C13D9C418D0}"/>
          </ac:spMkLst>
        </pc:spChg>
        <pc:picChg chg="add mod ord">
          <ac:chgData name="Rajesh Patil" userId="363ac58988759417" providerId="Windows Live" clId="Web-{01E20056-7F75-4FA1-8097-5E15020A6955}" dt="2022-12-22T06:55:27.216" v="135" actId="14100"/>
          <ac:picMkLst>
            <pc:docMk/>
            <pc:sldMk cId="26880705" sldId="320"/>
            <ac:picMk id="6" creationId="{08344465-770F-D34C-C1FD-D11613561C9B}"/>
          </ac:picMkLst>
        </pc:picChg>
        <pc:cxnChg chg="add">
          <ac:chgData name="Rajesh Patil" userId="363ac58988759417" providerId="Windows Live" clId="Web-{01E20056-7F75-4FA1-8097-5E15020A6955}" dt="2022-12-22T06:55:05.247" v="129"/>
          <ac:cxnSpMkLst>
            <pc:docMk/>
            <pc:sldMk cId="26880705" sldId="320"/>
            <ac:cxnSpMk id="17" creationId="{C49DA8F6-BCC1-4447-B54C-57856834B94B}"/>
          </ac:cxnSpMkLst>
        </pc:cxnChg>
      </pc:sldChg>
      <pc:sldChg chg="addSp delSp modSp new mod setBg">
        <pc:chgData name="Rajesh Patil" userId="363ac58988759417" providerId="Windows Live" clId="Web-{01E20056-7F75-4FA1-8097-5E15020A6955}" dt="2022-12-22T06:58:21.799" v="239"/>
        <pc:sldMkLst>
          <pc:docMk/>
          <pc:sldMk cId="2653246265" sldId="321"/>
        </pc:sldMkLst>
        <pc:spChg chg="mod">
          <ac:chgData name="Rajesh Patil" userId="363ac58988759417" providerId="Windows Live" clId="Web-{01E20056-7F75-4FA1-8097-5E15020A6955}" dt="2022-12-22T06:56:58.391" v="147"/>
          <ac:spMkLst>
            <pc:docMk/>
            <pc:sldMk cId="2653246265" sldId="321"/>
            <ac:spMk id="2" creationId="{5EC27124-F2A8-2D11-5389-CFD68C8AC333}"/>
          </ac:spMkLst>
        </pc:spChg>
        <pc:spChg chg="del">
          <ac:chgData name="Rajesh Patil" userId="363ac58988759417" providerId="Windows Live" clId="Web-{01E20056-7F75-4FA1-8097-5E15020A6955}" dt="2022-12-22T06:56:37.921" v="142"/>
          <ac:spMkLst>
            <pc:docMk/>
            <pc:sldMk cId="2653246265" sldId="321"/>
            <ac:spMk id="3" creationId="{3086E71A-D491-C9F4-98FF-9F8A6904B9DB}"/>
          </ac:spMkLst>
        </pc:spChg>
        <pc:spChg chg="del mod">
          <ac:chgData name="Rajesh Patil" userId="363ac58988759417" providerId="Windows Live" clId="Web-{01E20056-7F75-4FA1-8097-5E15020A6955}" dt="2022-12-22T06:58:21.799" v="239"/>
          <ac:spMkLst>
            <pc:docMk/>
            <pc:sldMk cId="2653246265" sldId="321"/>
            <ac:spMk id="4" creationId="{40CAEBA3-C569-0CA7-6039-0402B1C2EC0A}"/>
          </ac:spMkLst>
        </pc:spChg>
        <pc:spChg chg="mod">
          <ac:chgData name="Rajesh Patil" userId="363ac58988759417" providerId="Windows Live" clId="Web-{01E20056-7F75-4FA1-8097-5E15020A6955}" dt="2022-12-22T06:56:58.391" v="147"/>
          <ac:spMkLst>
            <pc:docMk/>
            <pc:sldMk cId="2653246265" sldId="321"/>
            <ac:spMk id="5" creationId="{04B1C146-D9BA-74F5-F906-AD65F35DEE87}"/>
          </ac:spMkLst>
        </pc:spChg>
        <pc:spChg chg="add mod">
          <ac:chgData name="Rajesh Patil" userId="363ac58988759417" providerId="Windows Live" clId="Web-{01E20056-7F75-4FA1-8097-5E15020A6955}" dt="2022-12-22T06:58:18.549" v="237" actId="20577"/>
          <ac:spMkLst>
            <pc:docMk/>
            <pc:sldMk cId="2653246265" sldId="321"/>
            <ac:spMk id="10" creationId="{EC9685A5-50AE-5C33-6872-14C1B1E7E801}"/>
          </ac:spMkLst>
        </pc:spChg>
        <pc:spChg chg="add">
          <ac:chgData name="Rajesh Patil" userId="363ac58988759417" providerId="Windows Live" clId="Web-{01E20056-7F75-4FA1-8097-5E15020A6955}" dt="2022-12-22T06:56:58.391" v="147"/>
          <ac:spMkLst>
            <pc:docMk/>
            <pc:sldMk cId="2653246265" sldId="321"/>
            <ac:spMk id="13" creationId="{A2679492-7988-4050-9056-542444452411}"/>
          </ac:spMkLst>
        </pc:spChg>
        <pc:spChg chg="add">
          <ac:chgData name="Rajesh Patil" userId="363ac58988759417" providerId="Windows Live" clId="Web-{01E20056-7F75-4FA1-8097-5E15020A6955}" dt="2022-12-22T06:56:58.391" v="147"/>
          <ac:spMkLst>
            <pc:docMk/>
            <pc:sldMk cId="2653246265" sldId="321"/>
            <ac:spMk id="15" creationId="{B091B163-7D61-4891-ABCF-5C13D9C418D0}"/>
          </ac:spMkLst>
        </pc:spChg>
        <pc:picChg chg="add mod ord">
          <ac:chgData name="Rajesh Patil" userId="363ac58988759417" providerId="Windows Live" clId="Web-{01E20056-7F75-4FA1-8097-5E15020A6955}" dt="2022-12-22T06:56:58.391" v="147"/>
          <ac:picMkLst>
            <pc:docMk/>
            <pc:sldMk cId="2653246265" sldId="321"/>
            <ac:picMk id="6" creationId="{0A32E47D-7CB7-4C11-6050-4E769C6AF2AC}"/>
          </ac:picMkLst>
        </pc:picChg>
        <pc:cxnChg chg="add">
          <ac:chgData name="Rajesh Patil" userId="363ac58988759417" providerId="Windows Live" clId="Web-{01E20056-7F75-4FA1-8097-5E15020A6955}" dt="2022-12-22T06:56:58.391" v="147"/>
          <ac:cxnSpMkLst>
            <pc:docMk/>
            <pc:sldMk cId="2653246265" sldId="321"/>
            <ac:cxnSpMk id="17" creationId="{C49DA8F6-BCC1-4447-B54C-57856834B94B}"/>
          </ac:cxnSpMkLst>
        </pc:cxnChg>
      </pc:sldChg>
      <pc:sldChg chg="addSp delSp modSp new mod setBg">
        <pc:chgData name="Rajesh Patil" userId="363ac58988759417" providerId="Windows Live" clId="Web-{01E20056-7F75-4FA1-8097-5E15020A6955}" dt="2022-12-22T07:03:43.340" v="324" actId="1076"/>
        <pc:sldMkLst>
          <pc:docMk/>
          <pc:sldMk cId="87027407" sldId="322"/>
        </pc:sldMkLst>
        <pc:spChg chg="mod">
          <ac:chgData name="Rajesh Patil" userId="363ac58988759417" providerId="Windows Live" clId="Web-{01E20056-7F75-4FA1-8097-5E15020A6955}" dt="2022-12-22T07:03:20.058" v="320" actId="14100"/>
          <ac:spMkLst>
            <pc:docMk/>
            <pc:sldMk cId="87027407" sldId="322"/>
            <ac:spMk id="2" creationId="{EE6962FF-05C2-9852-CD6A-F2B834821915}"/>
          </ac:spMkLst>
        </pc:spChg>
        <pc:spChg chg="del">
          <ac:chgData name="Rajesh Patil" userId="363ac58988759417" providerId="Windows Live" clId="Web-{01E20056-7F75-4FA1-8097-5E15020A6955}" dt="2022-12-22T06:58:42.644" v="241"/>
          <ac:spMkLst>
            <pc:docMk/>
            <pc:sldMk cId="87027407" sldId="322"/>
            <ac:spMk id="3" creationId="{DCC727F6-BA91-4470-FC36-B5C04BC3B6A8}"/>
          </ac:spMkLst>
        </pc:spChg>
        <pc:spChg chg="del mod">
          <ac:chgData name="Rajesh Patil" userId="363ac58988759417" providerId="Windows Live" clId="Web-{01E20056-7F75-4FA1-8097-5E15020A6955}" dt="2022-12-22T07:02:56.041" v="318"/>
          <ac:spMkLst>
            <pc:docMk/>
            <pc:sldMk cId="87027407" sldId="322"/>
            <ac:spMk id="4" creationId="{F2678467-08FE-6871-B69A-98467B1D7FE5}"/>
          </ac:spMkLst>
        </pc:spChg>
        <pc:spChg chg="mod">
          <ac:chgData name="Rajesh Patil" userId="363ac58988759417" providerId="Windows Live" clId="Web-{01E20056-7F75-4FA1-8097-5E15020A6955}" dt="2022-12-22T06:58:48.847" v="242"/>
          <ac:spMkLst>
            <pc:docMk/>
            <pc:sldMk cId="87027407" sldId="322"/>
            <ac:spMk id="5" creationId="{7B5591CB-9084-9C25-6A20-0A36CF2BCC75}"/>
          </ac:spMkLst>
        </pc:spChg>
        <pc:spChg chg="add mod">
          <ac:chgData name="Rajesh Patil" userId="363ac58988759417" providerId="Windows Live" clId="Web-{01E20056-7F75-4FA1-8097-5E15020A6955}" dt="2022-12-22T07:03:11.620" v="319"/>
          <ac:spMkLst>
            <pc:docMk/>
            <pc:sldMk cId="87027407" sldId="322"/>
            <ac:spMk id="10" creationId="{3D67A555-864B-DF64-E696-43DBD7BFC2B7}"/>
          </ac:spMkLst>
        </pc:spChg>
        <pc:spChg chg="add del">
          <ac:chgData name="Rajesh Patil" userId="363ac58988759417" providerId="Windows Live" clId="Web-{01E20056-7F75-4FA1-8097-5E15020A6955}" dt="2022-12-22T07:03:11.620" v="319"/>
          <ac:spMkLst>
            <pc:docMk/>
            <pc:sldMk cId="87027407" sldId="322"/>
            <ac:spMk id="13" creationId="{A2679492-7988-4050-9056-542444452411}"/>
          </ac:spMkLst>
        </pc:spChg>
        <pc:spChg chg="add del">
          <ac:chgData name="Rajesh Patil" userId="363ac58988759417" providerId="Windows Live" clId="Web-{01E20056-7F75-4FA1-8097-5E15020A6955}" dt="2022-12-22T07:03:11.620" v="319"/>
          <ac:spMkLst>
            <pc:docMk/>
            <pc:sldMk cId="87027407" sldId="322"/>
            <ac:spMk id="15" creationId="{B091B163-7D61-4891-ABCF-5C13D9C418D0}"/>
          </ac:spMkLst>
        </pc:spChg>
        <pc:spChg chg="add">
          <ac:chgData name="Rajesh Patil" userId="363ac58988759417" providerId="Windows Live" clId="Web-{01E20056-7F75-4FA1-8097-5E15020A6955}" dt="2022-12-22T07:03:11.620" v="319"/>
          <ac:spMkLst>
            <pc:docMk/>
            <pc:sldMk cId="87027407" sldId="322"/>
            <ac:spMk id="22" creationId="{A2679492-7988-4050-9056-542444452411}"/>
          </ac:spMkLst>
        </pc:spChg>
        <pc:spChg chg="add">
          <ac:chgData name="Rajesh Patil" userId="363ac58988759417" providerId="Windows Live" clId="Web-{01E20056-7F75-4FA1-8097-5E15020A6955}" dt="2022-12-22T07:03:11.620" v="319"/>
          <ac:spMkLst>
            <pc:docMk/>
            <pc:sldMk cId="87027407" sldId="322"/>
            <ac:spMk id="24" creationId="{B091B163-7D61-4891-ABCF-5C13D9C418D0}"/>
          </ac:spMkLst>
        </pc:spChg>
        <pc:picChg chg="add mod ord">
          <ac:chgData name="Rajesh Patil" userId="363ac58988759417" providerId="Windows Live" clId="Web-{01E20056-7F75-4FA1-8097-5E15020A6955}" dt="2022-12-22T07:03:43.340" v="324" actId="1076"/>
          <ac:picMkLst>
            <pc:docMk/>
            <pc:sldMk cId="87027407" sldId="322"/>
            <ac:picMk id="6" creationId="{10D213C2-C2C5-FC0D-7D5D-D8BF3DC53D2C}"/>
          </ac:picMkLst>
        </pc:picChg>
        <pc:cxnChg chg="add del">
          <ac:chgData name="Rajesh Patil" userId="363ac58988759417" providerId="Windows Live" clId="Web-{01E20056-7F75-4FA1-8097-5E15020A6955}" dt="2022-12-22T07:03:11.620" v="319"/>
          <ac:cxnSpMkLst>
            <pc:docMk/>
            <pc:sldMk cId="87027407" sldId="322"/>
            <ac:cxnSpMk id="17" creationId="{C49DA8F6-BCC1-4447-B54C-57856834B94B}"/>
          </ac:cxnSpMkLst>
        </pc:cxnChg>
        <pc:cxnChg chg="add">
          <ac:chgData name="Rajesh Patil" userId="363ac58988759417" providerId="Windows Live" clId="Web-{01E20056-7F75-4FA1-8097-5E15020A6955}" dt="2022-12-22T07:03:11.620" v="319"/>
          <ac:cxnSpMkLst>
            <pc:docMk/>
            <pc:sldMk cId="87027407" sldId="322"/>
            <ac:cxnSpMk id="26" creationId="{C49DA8F6-BCC1-4447-B54C-57856834B94B}"/>
          </ac:cxnSpMkLst>
        </pc:cxnChg>
      </pc:sldChg>
      <pc:sldChg chg="addSp delSp modSp new mod setBg">
        <pc:chgData name="Rajesh Patil" userId="363ac58988759417" providerId="Windows Live" clId="Web-{01E20056-7F75-4FA1-8097-5E15020A6955}" dt="2022-12-22T07:06:44.970" v="338" actId="14100"/>
        <pc:sldMkLst>
          <pc:docMk/>
          <pc:sldMk cId="3401156229" sldId="323"/>
        </pc:sldMkLst>
        <pc:spChg chg="mod">
          <ac:chgData name="Rajesh Patil" userId="363ac58988759417" providerId="Windows Live" clId="Web-{01E20056-7F75-4FA1-8097-5E15020A6955}" dt="2022-12-22T07:05:51.734" v="329"/>
          <ac:spMkLst>
            <pc:docMk/>
            <pc:sldMk cId="3401156229" sldId="323"/>
            <ac:spMk id="2" creationId="{074A5183-6666-852A-9D44-8D378D31AF03}"/>
          </ac:spMkLst>
        </pc:spChg>
        <pc:spChg chg="del">
          <ac:chgData name="Rajesh Patil" userId="363ac58988759417" providerId="Windows Live" clId="Web-{01E20056-7F75-4FA1-8097-5E15020A6955}" dt="2022-12-22T07:05:43.999" v="328"/>
          <ac:spMkLst>
            <pc:docMk/>
            <pc:sldMk cId="3401156229" sldId="323"/>
            <ac:spMk id="3" creationId="{F457A804-9BED-C9BD-E5B0-B2747E4B2B20}"/>
          </ac:spMkLst>
        </pc:spChg>
        <pc:spChg chg="del mod">
          <ac:chgData name="Rajesh Patil" userId="363ac58988759417" providerId="Windows Live" clId="Web-{01E20056-7F75-4FA1-8097-5E15020A6955}" dt="2022-12-22T07:06:03.390" v="333"/>
          <ac:spMkLst>
            <pc:docMk/>
            <pc:sldMk cId="3401156229" sldId="323"/>
            <ac:spMk id="4" creationId="{DE65B29C-A6C3-0178-AE2B-6E19709D138C}"/>
          </ac:spMkLst>
        </pc:spChg>
        <pc:spChg chg="mod">
          <ac:chgData name="Rajesh Patil" userId="363ac58988759417" providerId="Windows Live" clId="Web-{01E20056-7F75-4FA1-8097-5E15020A6955}" dt="2022-12-22T07:05:51.734" v="329"/>
          <ac:spMkLst>
            <pc:docMk/>
            <pc:sldMk cId="3401156229" sldId="323"/>
            <ac:spMk id="5" creationId="{04866E44-55AD-0A63-662F-5531E0F6092E}"/>
          </ac:spMkLst>
        </pc:spChg>
        <pc:spChg chg="add mod">
          <ac:chgData name="Rajesh Patil" userId="363ac58988759417" providerId="Windows Live" clId="Web-{01E20056-7F75-4FA1-8097-5E15020A6955}" dt="2022-12-22T07:06:39.141" v="335" actId="20577"/>
          <ac:spMkLst>
            <pc:docMk/>
            <pc:sldMk cId="3401156229" sldId="323"/>
            <ac:spMk id="10" creationId="{C1C7C307-8915-1CF2-13ED-6901C2083C6F}"/>
          </ac:spMkLst>
        </pc:spChg>
        <pc:spChg chg="add">
          <ac:chgData name="Rajesh Patil" userId="363ac58988759417" providerId="Windows Live" clId="Web-{01E20056-7F75-4FA1-8097-5E15020A6955}" dt="2022-12-22T07:05:51.734" v="329"/>
          <ac:spMkLst>
            <pc:docMk/>
            <pc:sldMk cId="3401156229" sldId="323"/>
            <ac:spMk id="13" creationId="{A2679492-7988-4050-9056-542444452411}"/>
          </ac:spMkLst>
        </pc:spChg>
        <pc:spChg chg="add">
          <ac:chgData name="Rajesh Patil" userId="363ac58988759417" providerId="Windows Live" clId="Web-{01E20056-7F75-4FA1-8097-5E15020A6955}" dt="2022-12-22T07:05:51.734" v="329"/>
          <ac:spMkLst>
            <pc:docMk/>
            <pc:sldMk cId="3401156229" sldId="323"/>
            <ac:spMk id="15" creationId="{B091B163-7D61-4891-ABCF-5C13D9C418D0}"/>
          </ac:spMkLst>
        </pc:spChg>
        <pc:picChg chg="add mod ord">
          <ac:chgData name="Rajesh Patil" userId="363ac58988759417" providerId="Windows Live" clId="Web-{01E20056-7F75-4FA1-8097-5E15020A6955}" dt="2022-12-22T07:06:44.970" v="338" actId="14100"/>
          <ac:picMkLst>
            <pc:docMk/>
            <pc:sldMk cId="3401156229" sldId="323"/>
            <ac:picMk id="6" creationId="{E7EE12F8-AC2D-A3FB-E6BF-014CCB2ACB48}"/>
          </ac:picMkLst>
        </pc:picChg>
        <pc:cxnChg chg="add">
          <ac:chgData name="Rajesh Patil" userId="363ac58988759417" providerId="Windows Live" clId="Web-{01E20056-7F75-4FA1-8097-5E15020A6955}" dt="2022-12-22T07:05:51.734" v="329"/>
          <ac:cxnSpMkLst>
            <pc:docMk/>
            <pc:sldMk cId="3401156229" sldId="323"/>
            <ac:cxnSpMk id="17" creationId="{C49DA8F6-BCC1-4447-B54C-57856834B94B}"/>
          </ac:cxnSpMkLst>
        </pc:cxnChg>
      </pc:sldChg>
      <pc:sldChg chg="modSp new ord">
        <pc:chgData name="Rajesh Patil" userId="363ac58988759417" providerId="Windows Live" clId="Web-{01E20056-7F75-4FA1-8097-5E15020A6955}" dt="2022-12-22T07:13:11.543" v="366" actId="20577"/>
        <pc:sldMkLst>
          <pc:docMk/>
          <pc:sldMk cId="2000858579" sldId="324"/>
        </pc:sldMkLst>
        <pc:spChg chg="mod">
          <ac:chgData name="Rajesh Patil" userId="363ac58988759417" providerId="Windows Live" clId="Web-{01E20056-7F75-4FA1-8097-5E15020A6955}" dt="2022-12-22T07:07:16.330" v="341" actId="20577"/>
          <ac:spMkLst>
            <pc:docMk/>
            <pc:sldMk cId="2000858579" sldId="324"/>
            <ac:spMk id="2" creationId="{7FD5AF97-8A8C-C4A3-6DE0-A687D3FFC875}"/>
          </ac:spMkLst>
        </pc:spChg>
        <pc:spChg chg="mod">
          <ac:chgData name="Rajesh Patil" userId="363ac58988759417" providerId="Windows Live" clId="Web-{01E20056-7F75-4FA1-8097-5E15020A6955}" dt="2022-12-22T07:13:11.543" v="366" actId="20577"/>
          <ac:spMkLst>
            <pc:docMk/>
            <pc:sldMk cId="2000858579" sldId="324"/>
            <ac:spMk id="3" creationId="{4A74F27A-089A-CFEA-73FE-E35DCC1A4463}"/>
          </ac:spMkLst>
        </pc:spChg>
      </pc:sldChg>
    </pc:docChg>
  </pc:docChgLst>
  <pc:docChgLst>
    <pc:chgData name="Rajesh Patil" userId="363ac58988759417" providerId="Windows Live" clId="Web-{0AA5D235-BD5B-4776-B390-E4B74FC3CA5A}"/>
    <pc:docChg chg="addSld delSld modSld">
      <pc:chgData name="Rajesh Patil" userId="363ac58988759417" providerId="Windows Live" clId="Web-{0AA5D235-BD5B-4776-B390-E4B74FC3CA5A}" dt="2022-12-22T15:25:35.903" v="412"/>
      <pc:docMkLst>
        <pc:docMk/>
      </pc:docMkLst>
      <pc:sldChg chg="modSp del">
        <pc:chgData name="Rajesh Patil" userId="363ac58988759417" providerId="Windows Live" clId="Web-{0AA5D235-BD5B-4776-B390-E4B74FC3CA5A}" dt="2022-12-22T14:52:32.530" v="270"/>
        <pc:sldMkLst>
          <pc:docMk/>
          <pc:sldMk cId="3124766000" sldId="304"/>
        </pc:sldMkLst>
        <pc:spChg chg="mod">
          <ac:chgData name="Rajesh Patil" userId="363ac58988759417" providerId="Windows Live" clId="Web-{0AA5D235-BD5B-4776-B390-E4B74FC3CA5A}" dt="2022-12-22T14:52:32.264" v="269" actId="20577"/>
          <ac:spMkLst>
            <pc:docMk/>
            <pc:sldMk cId="3124766000" sldId="304"/>
            <ac:spMk id="2" creationId="{CFACDA59-55A0-4EA5-B3E4-646D1D3B4CEB}"/>
          </ac:spMkLst>
        </pc:spChg>
      </pc:sldChg>
      <pc:sldChg chg="del">
        <pc:chgData name="Rajesh Patil" userId="363ac58988759417" providerId="Windows Live" clId="Web-{0AA5D235-BD5B-4776-B390-E4B74FC3CA5A}" dt="2022-12-22T14:52:33.842" v="271"/>
        <pc:sldMkLst>
          <pc:docMk/>
          <pc:sldMk cId="1403455250" sldId="305"/>
        </pc:sldMkLst>
      </pc:sldChg>
      <pc:sldChg chg="addSp delSp modSp mod setBg">
        <pc:chgData name="Rajesh Patil" userId="363ac58988759417" providerId="Windows Live" clId="Web-{0AA5D235-BD5B-4776-B390-E4B74FC3CA5A}" dt="2022-12-22T15:25:35.903" v="412"/>
        <pc:sldMkLst>
          <pc:docMk/>
          <pc:sldMk cId="987283912" sldId="308"/>
        </pc:sldMkLst>
        <pc:spChg chg="add del mod">
          <ac:chgData name="Rajesh Patil" userId="363ac58988759417" providerId="Windows Live" clId="Web-{0AA5D235-BD5B-4776-B390-E4B74FC3CA5A}" dt="2022-12-22T15:22:24.490" v="380"/>
          <ac:spMkLst>
            <pc:docMk/>
            <pc:sldMk cId="987283912" sldId="308"/>
            <ac:spMk id="3" creationId="{72F471A3-8770-95AA-45A8-28B72C71431D}"/>
          </ac:spMkLst>
        </pc:spChg>
        <pc:spChg chg="add del mod">
          <ac:chgData name="Rajesh Patil" userId="363ac58988759417" providerId="Windows Live" clId="Web-{0AA5D235-BD5B-4776-B390-E4B74FC3CA5A}" dt="2022-12-22T15:24:39.885" v="400"/>
          <ac:spMkLst>
            <pc:docMk/>
            <pc:sldMk cId="987283912" sldId="308"/>
            <ac:spMk id="5" creationId="{B528606D-254A-A539-F296-4B6B99C2612D}"/>
          </ac:spMkLst>
        </pc:spChg>
        <pc:spChg chg="add del mod">
          <ac:chgData name="Rajesh Patil" userId="363ac58988759417" providerId="Windows Live" clId="Web-{0AA5D235-BD5B-4776-B390-E4B74FC3CA5A}" dt="2022-12-22T15:25:22.699" v="409"/>
          <ac:spMkLst>
            <pc:docMk/>
            <pc:sldMk cId="987283912" sldId="308"/>
            <ac:spMk id="7" creationId="{4E9716C2-DBF4-B8A7-F032-2EECA4501070}"/>
          </ac:spMkLst>
        </pc:spChg>
        <pc:spChg chg="del">
          <ac:chgData name="Rajesh Patil" userId="363ac58988759417" providerId="Windows Live" clId="Web-{0AA5D235-BD5B-4776-B390-E4B74FC3CA5A}" dt="2022-12-22T15:23:46.274" v="399"/>
          <ac:spMkLst>
            <pc:docMk/>
            <pc:sldMk cId="987283912" sldId="308"/>
            <ac:spMk id="9" creationId="{472E6928-F6C2-432C-9FCD-7818280AE7FB}"/>
          </ac:spMkLst>
        </pc:spChg>
        <pc:spChg chg="add del mod">
          <ac:chgData name="Rajesh Patil" userId="363ac58988759417" providerId="Windows Live" clId="Web-{0AA5D235-BD5B-4776-B390-E4B74FC3CA5A}" dt="2022-12-22T15:24:55.417" v="408"/>
          <ac:spMkLst>
            <pc:docMk/>
            <pc:sldMk cId="987283912" sldId="308"/>
            <ac:spMk id="10" creationId="{7CBC0941-EE2B-6252-89E6-0328B1F55577}"/>
          </ac:spMkLst>
        </pc:spChg>
        <pc:spChg chg="mod">
          <ac:chgData name="Rajesh Patil" userId="363ac58988759417" providerId="Windows Live" clId="Web-{0AA5D235-BD5B-4776-B390-E4B74FC3CA5A}" dt="2022-12-22T15:25:35.903" v="412"/>
          <ac:spMkLst>
            <pc:docMk/>
            <pc:sldMk cId="987283912" sldId="308"/>
            <ac:spMk id="21" creationId="{A701E3E3-1EDC-4514-BE7A-4D0037F76908}"/>
          </ac:spMkLst>
        </pc:spChg>
        <pc:spChg chg="mod">
          <ac:chgData name="Rajesh Patil" userId="363ac58988759417" providerId="Windows Live" clId="Web-{0AA5D235-BD5B-4776-B390-E4B74FC3CA5A}" dt="2022-12-22T15:25:35.903" v="412"/>
          <ac:spMkLst>
            <pc:docMk/>
            <pc:sldMk cId="987283912" sldId="308"/>
            <ac:spMk id="33" creationId="{4CDFAA45-882A-416F-A852-1A8343E4FECD}"/>
          </ac:spMkLst>
        </pc:spChg>
        <pc:spChg chg="del mod">
          <ac:chgData name="Rajesh Patil" userId="363ac58988759417" providerId="Windows Live" clId="Web-{0AA5D235-BD5B-4776-B390-E4B74FC3CA5A}" dt="2022-12-22T15:23:42.305" v="398"/>
          <ac:spMkLst>
            <pc:docMk/>
            <pc:sldMk cId="987283912" sldId="308"/>
            <ac:spMk id="34" creationId="{3E796413-D756-477E-9170-1EF1E340CB07}"/>
          </ac:spMkLst>
        </pc:spChg>
        <pc:spChg chg="add del">
          <ac:chgData name="Rajesh Patil" userId="363ac58988759417" providerId="Windows Live" clId="Web-{0AA5D235-BD5B-4776-B390-E4B74FC3CA5A}" dt="2022-12-22T15:25:35.544" v="411"/>
          <ac:spMkLst>
            <pc:docMk/>
            <pc:sldMk cId="987283912" sldId="308"/>
            <ac:spMk id="40" creationId="{CE3C5560-7A9C-489F-9148-18C5E1D0F0B2}"/>
          </ac:spMkLst>
        </pc:spChg>
        <pc:spChg chg="add del">
          <ac:chgData name="Rajesh Patil" userId="363ac58988759417" providerId="Windows Live" clId="Web-{0AA5D235-BD5B-4776-B390-E4B74FC3CA5A}" dt="2022-12-22T15:25:35.544" v="411"/>
          <ac:spMkLst>
            <pc:docMk/>
            <pc:sldMk cId="987283912" sldId="308"/>
            <ac:spMk id="42" creationId="{C5CB530E-515E-412C-9DF1-5F8FFBD6F383}"/>
          </ac:spMkLst>
        </pc:spChg>
        <pc:spChg chg="add del">
          <ac:chgData name="Rajesh Patil" userId="363ac58988759417" providerId="Windows Live" clId="Web-{0AA5D235-BD5B-4776-B390-E4B74FC3CA5A}" dt="2022-12-22T15:25:35.544" v="411"/>
          <ac:spMkLst>
            <pc:docMk/>
            <pc:sldMk cId="987283912" sldId="308"/>
            <ac:spMk id="44" creationId="{712D4376-A578-4FF1-94FC-245E7A6A489F}"/>
          </ac:spMkLst>
        </pc:spChg>
        <pc:spChg chg="add del">
          <ac:chgData name="Rajesh Patil" userId="363ac58988759417" providerId="Windows Live" clId="Web-{0AA5D235-BD5B-4776-B390-E4B74FC3CA5A}" dt="2022-12-22T15:25:35.544" v="411"/>
          <ac:spMkLst>
            <pc:docMk/>
            <pc:sldMk cId="987283912" sldId="308"/>
            <ac:spMk id="46" creationId="{AEA7509D-F04F-40CB-A0B3-EEF16499CC9F}"/>
          </ac:spMkLst>
        </pc:spChg>
        <pc:spChg chg="add">
          <ac:chgData name="Rajesh Patil" userId="363ac58988759417" providerId="Windows Live" clId="Web-{0AA5D235-BD5B-4776-B390-E4B74FC3CA5A}" dt="2022-12-22T15:25:35.903" v="412"/>
          <ac:spMkLst>
            <pc:docMk/>
            <pc:sldMk cId="987283912" sldId="308"/>
            <ac:spMk id="57" creationId="{158B3569-73B2-4D05-8E95-886A6EE17F1F}"/>
          </ac:spMkLst>
        </pc:spChg>
        <pc:picChg chg="add mod ord modCrop">
          <ac:chgData name="Rajesh Patil" userId="363ac58988759417" providerId="Windows Live" clId="Web-{0AA5D235-BD5B-4776-B390-E4B74FC3CA5A}" dt="2022-12-22T15:25:35.903" v="412"/>
          <ac:picMkLst>
            <pc:docMk/>
            <pc:sldMk cId="987283912" sldId="308"/>
            <ac:picMk id="8" creationId="{7A3BD459-7593-43DF-F524-57417AE308F6}"/>
          </ac:picMkLst>
        </pc:picChg>
        <pc:picChg chg="add mod ord modCrop">
          <ac:chgData name="Rajesh Patil" userId="363ac58988759417" providerId="Windows Live" clId="Web-{0AA5D235-BD5B-4776-B390-E4B74FC3CA5A}" dt="2022-12-22T15:25:35.903" v="412"/>
          <ac:picMkLst>
            <pc:docMk/>
            <pc:sldMk cId="987283912" sldId="308"/>
            <ac:picMk id="12" creationId="{BF43320A-4149-4406-F9EF-69CBB77CED34}"/>
          </ac:picMkLst>
        </pc:picChg>
        <pc:picChg chg="del">
          <ac:chgData name="Rajesh Patil" userId="363ac58988759417" providerId="Windows Live" clId="Web-{0AA5D235-BD5B-4776-B390-E4B74FC3CA5A}" dt="2022-12-22T15:22:23.896" v="379"/>
          <ac:picMkLst>
            <pc:docMk/>
            <pc:sldMk cId="987283912" sldId="308"/>
            <ac:picMk id="13" creationId="{0E3104C5-82CF-4912-8A3A-ABB23851C6B0}"/>
          </ac:picMkLst>
        </pc:picChg>
        <pc:picChg chg="del">
          <ac:chgData name="Rajesh Patil" userId="363ac58988759417" providerId="Windows Live" clId="Web-{0AA5D235-BD5B-4776-B390-E4B74FC3CA5A}" dt="2022-12-22T15:22:25.474" v="381"/>
          <ac:picMkLst>
            <pc:docMk/>
            <pc:sldMk cId="987283912" sldId="308"/>
            <ac:picMk id="16" creationId="{0C8862CB-9A0A-41E5-8057-4B024401518D}"/>
          </ac:picMkLst>
        </pc:picChg>
        <pc:picChg chg="del">
          <ac:chgData name="Rajesh Patil" userId="363ac58988759417" providerId="Windows Live" clId="Web-{0AA5D235-BD5B-4776-B390-E4B74FC3CA5A}" dt="2022-12-22T15:22:26.943" v="382"/>
          <ac:picMkLst>
            <pc:docMk/>
            <pc:sldMk cId="987283912" sldId="308"/>
            <ac:picMk id="24" creationId="{BD683070-0B23-4933-B600-3DFACAE55680}"/>
          </ac:picMkLst>
        </pc:picChg>
        <pc:picChg chg="add del">
          <ac:chgData name="Rajesh Patil" userId="363ac58988759417" providerId="Windows Live" clId="Web-{0AA5D235-BD5B-4776-B390-E4B74FC3CA5A}" dt="2022-12-22T15:25:35.544" v="411"/>
          <ac:picMkLst>
            <pc:docMk/>
            <pc:sldMk cId="987283912" sldId="308"/>
            <ac:picMk id="50" creationId="{508BEF50-7B1E-49A4-BC19-5F4F1D755E64}"/>
          </ac:picMkLst>
        </pc:picChg>
        <pc:picChg chg="add del">
          <ac:chgData name="Rajesh Patil" userId="363ac58988759417" providerId="Windows Live" clId="Web-{0AA5D235-BD5B-4776-B390-E4B74FC3CA5A}" dt="2022-12-22T15:25:35.544" v="411"/>
          <ac:picMkLst>
            <pc:docMk/>
            <pc:sldMk cId="987283912" sldId="308"/>
            <ac:picMk id="52" creationId="{3FBAD350-5664-4811-A208-657FB882D350}"/>
          </ac:picMkLst>
        </pc:picChg>
        <pc:picChg chg="add del">
          <ac:chgData name="Rajesh Patil" userId="363ac58988759417" providerId="Windows Live" clId="Web-{0AA5D235-BD5B-4776-B390-E4B74FC3CA5A}" dt="2022-12-22T15:25:35.544" v="411"/>
          <ac:picMkLst>
            <pc:docMk/>
            <pc:sldMk cId="987283912" sldId="308"/>
            <ac:picMk id="54" creationId="{C39ADB8F-D187-49D7-BDCF-C1B6DC727068}"/>
          </ac:picMkLst>
        </pc:picChg>
        <pc:cxnChg chg="add del">
          <ac:chgData name="Rajesh Patil" userId="363ac58988759417" providerId="Windows Live" clId="Web-{0AA5D235-BD5B-4776-B390-E4B74FC3CA5A}" dt="2022-12-22T15:25:35.544" v="411"/>
          <ac:cxnSpMkLst>
            <pc:docMk/>
            <pc:sldMk cId="987283912" sldId="308"/>
            <ac:cxnSpMk id="38" creationId="{D1B787A8-0D67-4B7E-9B48-86BD906AB6B5}"/>
          </ac:cxnSpMkLst>
        </pc:cxnChg>
        <pc:cxnChg chg="add del">
          <ac:chgData name="Rajesh Patil" userId="363ac58988759417" providerId="Windows Live" clId="Web-{0AA5D235-BD5B-4776-B390-E4B74FC3CA5A}" dt="2022-12-22T15:25:35.544" v="411"/>
          <ac:cxnSpMkLst>
            <pc:docMk/>
            <pc:sldMk cId="987283912" sldId="308"/>
            <ac:cxnSpMk id="48" creationId="{56020367-4FD5-4596-8E10-C5F095CD8DBF}"/>
          </ac:cxnSpMkLst>
        </pc:cxnChg>
        <pc:cxnChg chg="add">
          <ac:chgData name="Rajesh Patil" userId="363ac58988759417" providerId="Windows Live" clId="Web-{0AA5D235-BD5B-4776-B390-E4B74FC3CA5A}" dt="2022-12-22T15:25:35.903" v="412"/>
          <ac:cxnSpMkLst>
            <pc:docMk/>
            <pc:sldMk cId="987283912" sldId="308"/>
            <ac:cxnSpMk id="56" creationId="{D1B787A8-0D67-4B7E-9B48-86BD906AB6B5}"/>
          </ac:cxnSpMkLst>
        </pc:cxnChg>
        <pc:cxnChg chg="add">
          <ac:chgData name="Rajesh Patil" userId="363ac58988759417" providerId="Windows Live" clId="Web-{0AA5D235-BD5B-4776-B390-E4B74FC3CA5A}" dt="2022-12-22T15:25:35.903" v="412"/>
          <ac:cxnSpMkLst>
            <pc:docMk/>
            <pc:sldMk cId="987283912" sldId="308"/>
            <ac:cxnSpMk id="58" creationId="{56020367-4FD5-4596-8E10-C5F095CD8DBF}"/>
          </ac:cxnSpMkLst>
        </pc:cxnChg>
      </pc:sldChg>
      <pc:sldChg chg="addSp delSp modSp">
        <pc:chgData name="Rajesh Patil" userId="363ac58988759417" providerId="Windows Live" clId="Web-{0AA5D235-BD5B-4776-B390-E4B74FC3CA5A}" dt="2022-12-22T15:22:14.052" v="378" actId="20577"/>
        <pc:sldMkLst>
          <pc:docMk/>
          <pc:sldMk cId="2287074839" sldId="315"/>
        </pc:sldMkLst>
        <pc:spChg chg="del mod">
          <ac:chgData name="Rajesh Patil" userId="363ac58988759417" providerId="Windows Live" clId="Web-{0AA5D235-BD5B-4776-B390-E4B74FC3CA5A}" dt="2022-12-22T15:18:20.622" v="362"/>
          <ac:spMkLst>
            <pc:docMk/>
            <pc:sldMk cId="2287074839" sldId="315"/>
            <ac:spMk id="2" creationId="{A9757F5E-AC1F-4483-A4F1-FE83810FCC95}"/>
          </ac:spMkLst>
        </pc:spChg>
        <pc:spChg chg="add del mod">
          <ac:chgData name="Rajesh Patil" userId="363ac58988759417" providerId="Windows Live" clId="Web-{0AA5D235-BD5B-4776-B390-E4B74FC3CA5A}" dt="2022-12-22T15:18:15.122" v="360"/>
          <ac:spMkLst>
            <pc:docMk/>
            <pc:sldMk cId="2287074839" sldId="315"/>
            <ac:spMk id="5" creationId="{572E1C54-8EEB-7B7A-D604-7D7267D52151}"/>
          </ac:spMkLst>
        </pc:spChg>
        <pc:spChg chg="add del mod">
          <ac:chgData name="Rajesh Patil" userId="363ac58988759417" providerId="Windows Live" clId="Web-{0AA5D235-BD5B-4776-B390-E4B74FC3CA5A}" dt="2022-12-22T15:19:00.873" v="369"/>
          <ac:spMkLst>
            <pc:docMk/>
            <pc:sldMk cId="2287074839" sldId="315"/>
            <ac:spMk id="8" creationId="{34E3E26E-714B-4B44-A67B-0189BC68DBDE}"/>
          </ac:spMkLst>
        </pc:spChg>
        <pc:spChg chg="add del mod">
          <ac:chgData name="Rajesh Patil" userId="363ac58988759417" providerId="Windows Live" clId="Web-{0AA5D235-BD5B-4776-B390-E4B74FC3CA5A}" dt="2022-12-22T15:19:00.873" v="369"/>
          <ac:spMkLst>
            <pc:docMk/>
            <pc:sldMk cId="2287074839" sldId="315"/>
            <ac:spMk id="9" creationId="{EE00EBBF-DAE1-E148-5699-B696C8A92391}"/>
          </ac:spMkLst>
        </pc:spChg>
        <pc:spChg chg="mod">
          <ac:chgData name="Rajesh Patil" userId="363ac58988759417" providerId="Windows Live" clId="Web-{0AA5D235-BD5B-4776-B390-E4B74FC3CA5A}" dt="2022-12-22T15:22:14.052" v="378" actId="20577"/>
          <ac:spMkLst>
            <pc:docMk/>
            <pc:sldMk cId="2287074839" sldId="315"/>
            <ac:spMk id="21" creationId="{B6526616-F706-4249-9A7C-EA3985ED9757}"/>
          </ac:spMkLst>
        </pc:spChg>
        <pc:picChg chg="del">
          <ac:chgData name="Rajesh Patil" userId="363ac58988759417" providerId="Windows Live" clId="Web-{0AA5D235-BD5B-4776-B390-E4B74FC3CA5A}" dt="2022-12-22T15:18:12.903" v="359"/>
          <ac:picMkLst>
            <pc:docMk/>
            <pc:sldMk cId="2287074839" sldId="315"/>
            <ac:picMk id="6" creationId="{51B3F075-2235-46AD-AC06-C2FE0E89D61D}"/>
          </ac:picMkLst>
        </pc:picChg>
      </pc:sldChg>
      <pc:sldChg chg="modSp">
        <pc:chgData name="Rajesh Patil" userId="363ac58988759417" providerId="Windows Live" clId="Web-{0AA5D235-BD5B-4776-B390-E4B74FC3CA5A}" dt="2022-12-22T14:49:46.431" v="268" actId="20577"/>
        <pc:sldMkLst>
          <pc:docMk/>
          <pc:sldMk cId="1808674995" sldId="318"/>
        </pc:sldMkLst>
        <pc:spChg chg="mod">
          <ac:chgData name="Rajesh Patil" userId="363ac58988759417" providerId="Windows Live" clId="Web-{0AA5D235-BD5B-4776-B390-E4B74FC3CA5A}" dt="2022-12-22T14:49:46.431" v="268" actId="20577"/>
          <ac:spMkLst>
            <pc:docMk/>
            <pc:sldMk cId="1808674995" sldId="318"/>
            <ac:spMk id="7" creationId="{68A11736-FC23-B451-8E10-01E351504E52}"/>
          </ac:spMkLst>
        </pc:spChg>
      </pc:sldChg>
      <pc:sldChg chg="addSp delSp modSp mod setBg">
        <pc:chgData name="Rajesh Patil" userId="363ac58988759417" providerId="Windows Live" clId="Web-{0AA5D235-BD5B-4776-B390-E4B74FC3CA5A}" dt="2022-12-22T14:41:15.165" v="246" actId="14100"/>
        <pc:sldMkLst>
          <pc:docMk/>
          <pc:sldMk cId="2000858579" sldId="324"/>
        </pc:sldMkLst>
        <pc:spChg chg="mod">
          <ac:chgData name="Rajesh Patil" userId="363ac58988759417" providerId="Windows Live" clId="Web-{0AA5D235-BD5B-4776-B390-E4B74FC3CA5A}" dt="2022-12-22T14:41:03.821" v="244" actId="1076"/>
          <ac:spMkLst>
            <pc:docMk/>
            <pc:sldMk cId="2000858579" sldId="324"/>
            <ac:spMk id="2" creationId="{7FD5AF97-8A8C-C4A3-6DE0-A687D3FFC875}"/>
          </ac:spMkLst>
        </pc:spChg>
        <pc:spChg chg="del mod">
          <ac:chgData name="Rajesh Patil" userId="363ac58988759417" providerId="Windows Live" clId="Web-{0AA5D235-BD5B-4776-B390-E4B74FC3CA5A}" dt="2022-12-22T10:27:40.962" v="149"/>
          <ac:spMkLst>
            <pc:docMk/>
            <pc:sldMk cId="2000858579" sldId="324"/>
            <ac:spMk id="3" creationId="{4A74F27A-089A-CFEA-73FE-E35DCC1A4463}"/>
          </ac:spMkLst>
        </pc:spChg>
        <pc:spChg chg="del">
          <ac:chgData name="Rajesh Patil" userId="363ac58988759417" providerId="Windows Live" clId="Web-{0AA5D235-BD5B-4776-B390-E4B74FC3CA5A}" dt="2022-12-22T10:25:41.286" v="134"/>
          <ac:spMkLst>
            <pc:docMk/>
            <pc:sldMk cId="2000858579" sldId="324"/>
            <ac:spMk id="4" creationId="{C81440A1-73D9-93AC-EF48-7DAB67817ABA}"/>
          </ac:spMkLst>
        </pc:spChg>
        <pc:spChg chg="mod ord">
          <ac:chgData name="Rajesh Patil" userId="363ac58988759417" providerId="Windows Live" clId="Web-{0AA5D235-BD5B-4776-B390-E4B74FC3CA5A}" dt="2022-12-22T10:29:35.903" v="154"/>
          <ac:spMkLst>
            <pc:docMk/>
            <pc:sldMk cId="2000858579" sldId="324"/>
            <ac:spMk id="5" creationId="{FAA08AEF-CB3E-7856-3CF2-2050AC555769}"/>
          </ac:spMkLst>
        </pc:spChg>
        <pc:spChg chg="add del mod">
          <ac:chgData name="Rajesh Patil" userId="363ac58988759417" providerId="Windows Live" clId="Web-{0AA5D235-BD5B-4776-B390-E4B74FC3CA5A}" dt="2022-12-22T10:26:04.849" v="135"/>
          <ac:spMkLst>
            <pc:docMk/>
            <pc:sldMk cId="2000858579" sldId="324"/>
            <ac:spMk id="7" creationId="{A54ABC42-60BA-DFFC-54A7-6AB6C320C54B}"/>
          </ac:spMkLst>
        </pc:spChg>
        <pc:spChg chg="add del mod">
          <ac:chgData name="Rajesh Patil" userId="363ac58988759417" providerId="Windows Live" clId="Web-{0AA5D235-BD5B-4776-B390-E4B74FC3CA5A}" dt="2022-12-22T10:27:43.446" v="150"/>
          <ac:spMkLst>
            <pc:docMk/>
            <pc:sldMk cId="2000858579" sldId="324"/>
            <ac:spMk id="8" creationId="{9EC47037-560D-6962-DD30-2E864A35CCFC}"/>
          </ac:spMkLst>
        </pc:spChg>
        <pc:spChg chg="add del mod ord">
          <ac:chgData name="Rajesh Patil" userId="363ac58988759417" providerId="Windows Live" clId="Web-{0AA5D235-BD5B-4776-B390-E4B74FC3CA5A}" dt="2022-12-22T10:30:48.015" v="165"/>
          <ac:spMkLst>
            <pc:docMk/>
            <pc:sldMk cId="2000858579" sldId="324"/>
            <ac:spMk id="10" creationId="{E7AD0985-9697-4242-2663-2EBEF69CD421}"/>
          </ac:spMkLst>
        </pc:spChg>
        <pc:spChg chg="add del">
          <ac:chgData name="Rajesh Patil" userId="363ac58988759417" providerId="Windows Live" clId="Web-{0AA5D235-BD5B-4776-B390-E4B74FC3CA5A}" dt="2022-12-22T10:27:43.446" v="150"/>
          <ac:spMkLst>
            <pc:docMk/>
            <pc:sldMk cId="2000858579" sldId="324"/>
            <ac:spMk id="11" creationId="{A2679492-7988-4050-9056-542444452411}"/>
          </ac:spMkLst>
        </pc:spChg>
        <pc:spChg chg="add">
          <ac:chgData name="Rajesh Patil" userId="363ac58988759417" providerId="Windows Live" clId="Web-{0AA5D235-BD5B-4776-B390-E4B74FC3CA5A}" dt="2022-12-22T10:29:22.872" v="152"/>
          <ac:spMkLst>
            <pc:docMk/>
            <pc:sldMk cId="2000858579" sldId="324"/>
            <ac:spMk id="12" creationId="{90770F0D-83BB-FC10-8DAE-38C4691B6C84}"/>
          </ac:spMkLst>
        </pc:spChg>
        <pc:spChg chg="add del">
          <ac:chgData name="Rajesh Patil" userId="363ac58988759417" providerId="Windows Live" clId="Web-{0AA5D235-BD5B-4776-B390-E4B74FC3CA5A}" dt="2022-12-22T10:27:43.446" v="150"/>
          <ac:spMkLst>
            <pc:docMk/>
            <pc:sldMk cId="2000858579" sldId="324"/>
            <ac:spMk id="13" creationId="{B091B163-7D61-4891-ABCF-5C13D9C418D0}"/>
          </ac:spMkLst>
        </pc:spChg>
        <pc:spChg chg="add del">
          <ac:chgData name="Rajesh Patil" userId="363ac58988759417" providerId="Windows Live" clId="Web-{0AA5D235-BD5B-4776-B390-E4B74FC3CA5A}" dt="2022-12-22T10:29:35.903" v="154"/>
          <ac:spMkLst>
            <pc:docMk/>
            <pc:sldMk cId="2000858579" sldId="324"/>
            <ac:spMk id="20" creationId="{A2679492-7988-4050-9056-542444452411}"/>
          </ac:spMkLst>
        </pc:spChg>
        <pc:spChg chg="add del">
          <ac:chgData name="Rajesh Patil" userId="363ac58988759417" providerId="Windows Live" clId="Web-{0AA5D235-BD5B-4776-B390-E4B74FC3CA5A}" dt="2022-12-22T10:29:35.903" v="154"/>
          <ac:spMkLst>
            <pc:docMk/>
            <pc:sldMk cId="2000858579" sldId="324"/>
            <ac:spMk id="22" creationId="{B091B163-7D61-4891-ABCF-5C13D9C418D0}"/>
          </ac:spMkLst>
        </pc:spChg>
        <pc:spChg chg="add del">
          <ac:chgData name="Rajesh Patil" userId="363ac58988759417" providerId="Windows Live" clId="Web-{0AA5D235-BD5B-4776-B390-E4B74FC3CA5A}" dt="2022-12-22T10:30:10.623" v="159"/>
          <ac:spMkLst>
            <pc:docMk/>
            <pc:sldMk cId="2000858579" sldId="324"/>
            <ac:spMk id="29" creationId="{A2679492-7988-4050-9056-542444452411}"/>
          </ac:spMkLst>
        </pc:spChg>
        <pc:spChg chg="add del">
          <ac:chgData name="Rajesh Patil" userId="363ac58988759417" providerId="Windows Live" clId="Web-{0AA5D235-BD5B-4776-B390-E4B74FC3CA5A}" dt="2022-12-22T10:30:10.623" v="159"/>
          <ac:spMkLst>
            <pc:docMk/>
            <pc:sldMk cId="2000858579" sldId="324"/>
            <ac:spMk id="31" creationId="{B091B163-7D61-4891-ABCF-5C13D9C418D0}"/>
          </ac:spMkLst>
        </pc:spChg>
        <pc:spChg chg="add del">
          <ac:chgData name="Rajesh Patil" userId="363ac58988759417" providerId="Windows Live" clId="Web-{0AA5D235-BD5B-4776-B390-E4B74FC3CA5A}" dt="2022-12-22T10:30:48.015" v="165"/>
          <ac:spMkLst>
            <pc:docMk/>
            <pc:sldMk cId="2000858579" sldId="324"/>
            <ac:spMk id="38" creationId="{8D1AA55E-40D5-461B-A5A8-4AE8AAB71B08}"/>
          </ac:spMkLst>
        </pc:spChg>
        <pc:spChg chg="add del">
          <ac:chgData name="Rajesh Patil" userId="363ac58988759417" providerId="Windows Live" clId="Web-{0AA5D235-BD5B-4776-B390-E4B74FC3CA5A}" dt="2022-12-22T10:30:48.015" v="165"/>
          <ac:spMkLst>
            <pc:docMk/>
            <pc:sldMk cId="2000858579" sldId="324"/>
            <ac:spMk id="42" creationId="{6CB927A4-E432-4310-9CD5-E89FF5063179}"/>
          </ac:spMkLst>
        </pc:spChg>
        <pc:spChg chg="add del">
          <ac:chgData name="Rajesh Patil" userId="363ac58988759417" providerId="Windows Live" clId="Web-{0AA5D235-BD5B-4776-B390-E4B74FC3CA5A}" dt="2022-12-22T10:30:48.015" v="165"/>
          <ac:spMkLst>
            <pc:docMk/>
            <pc:sldMk cId="2000858579" sldId="324"/>
            <ac:spMk id="44" creationId="{E3020543-B24B-4EC4-8FFC-8DD88EEA91A8}"/>
          </ac:spMkLst>
        </pc:spChg>
        <pc:spChg chg="add del">
          <ac:chgData name="Rajesh Patil" userId="363ac58988759417" providerId="Windows Live" clId="Web-{0AA5D235-BD5B-4776-B390-E4B74FC3CA5A}" dt="2022-12-22T10:30:43.156" v="162"/>
          <ac:spMkLst>
            <pc:docMk/>
            <pc:sldMk cId="2000858579" sldId="324"/>
            <ac:spMk id="49" creationId="{8D1AA55E-40D5-461B-A5A8-4AE8AAB71B08}"/>
          </ac:spMkLst>
        </pc:spChg>
        <pc:spChg chg="add del">
          <ac:chgData name="Rajesh Patil" userId="363ac58988759417" providerId="Windows Live" clId="Web-{0AA5D235-BD5B-4776-B390-E4B74FC3CA5A}" dt="2022-12-22T10:30:43.156" v="162"/>
          <ac:spMkLst>
            <pc:docMk/>
            <pc:sldMk cId="2000858579" sldId="324"/>
            <ac:spMk id="53" creationId="{6CB927A4-E432-4310-9CD5-E89FF5063179}"/>
          </ac:spMkLst>
        </pc:spChg>
        <pc:spChg chg="add del">
          <ac:chgData name="Rajesh Patil" userId="363ac58988759417" providerId="Windows Live" clId="Web-{0AA5D235-BD5B-4776-B390-E4B74FC3CA5A}" dt="2022-12-22T10:30:43.156" v="162"/>
          <ac:spMkLst>
            <pc:docMk/>
            <pc:sldMk cId="2000858579" sldId="324"/>
            <ac:spMk id="55" creationId="{E3020543-B24B-4EC4-8FFC-8DD88EEA91A8}"/>
          </ac:spMkLst>
        </pc:spChg>
        <pc:spChg chg="add del">
          <ac:chgData name="Rajesh Patil" userId="363ac58988759417" providerId="Windows Live" clId="Web-{0AA5D235-BD5B-4776-B390-E4B74FC3CA5A}" dt="2022-12-22T10:30:43.156" v="162"/>
          <ac:spMkLst>
            <pc:docMk/>
            <pc:sldMk cId="2000858579" sldId="324"/>
            <ac:spMk id="57" creationId="{1453BF6C-B012-48B7-B4E8-6D7AC7C27D02}"/>
          </ac:spMkLst>
        </pc:spChg>
        <pc:spChg chg="add del">
          <ac:chgData name="Rajesh Patil" userId="363ac58988759417" providerId="Windows Live" clId="Web-{0AA5D235-BD5B-4776-B390-E4B74FC3CA5A}" dt="2022-12-22T10:30:43.156" v="162"/>
          <ac:spMkLst>
            <pc:docMk/>
            <pc:sldMk cId="2000858579" sldId="324"/>
            <ac:spMk id="59" creationId="{2CC250C2-BA67-4ABE-916B-F223C18F6BD6}"/>
          </ac:spMkLst>
        </pc:spChg>
        <pc:spChg chg="add del">
          <ac:chgData name="Rajesh Patil" userId="363ac58988759417" providerId="Windows Live" clId="Web-{0AA5D235-BD5B-4776-B390-E4B74FC3CA5A}" dt="2022-12-22T10:30:43.156" v="162"/>
          <ac:spMkLst>
            <pc:docMk/>
            <pc:sldMk cId="2000858579" sldId="324"/>
            <ac:spMk id="61" creationId="{2CA8D992-BB3F-47CD-BA18-71D54539202C}"/>
          </ac:spMkLst>
        </pc:spChg>
        <pc:spChg chg="add del">
          <ac:chgData name="Rajesh Patil" userId="363ac58988759417" providerId="Windows Live" clId="Web-{0AA5D235-BD5B-4776-B390-E4B74FC3CA5A}" dt="2022-12-22T10:30:47.984" v="164"/>
          <ac:spMkLst>
            <pc:docMk/>
            <pc:sldMk cId="2000858579" sldId="324"/>
            <ac:spMk id="63" creationId="{8D1AA55E-40D5-461B-A5A8-4AE8AAB71B08}"/>
          </ac:spMkLst>
        </pc:spChg>
        <pc:spChg chg="add del">
          <ac:chgData name="Rajesh Patil" userId="363ac58988759417" providerId="Windows Live" clId="Web-{0AA5D235-BD5B-4776-B390-E4B74FC3CA5A}" dt="2022-12-22T10:30:47.984" v="164"/>
          <ac:spMkLst>
            <pc:docMk/>
            <pc:sldMk cId="2000858579" sldId="324"/>
            <ac:spMk id="65" creationId="{6CB927A4-E432-4310-9CD5-E89FF5063179}"/>
          </ac:spMkLst>
        </pc:spChg>
        <pc:spChg chg="add del">
          <ac:chgData name="Rajesh Patil" userId="363ac58988759417" providerId="Windows Live" clId="Web-{0AA5D235-BD5B-4776-B390-E4B74FC3CA5A}" dt="2022-12-22T10:30:47.984" v="164"/>
          <ac:spMkLst>
            <pc:docMk/>
            <pc:sldMk cId="2000858579" sldId="324"/>
            <ac:spMk id="66" creationId="{E3020543-B24B-4EC4-8FFC-8DD88EEA91A8}"/>
          </ac:spMkLst>
        </pc:spChg>
        <pc:spChg chg="add">
          <ac:chgData name="Rajesh Patil" userId="363ac58988759417" providerId="Windows Live" clId="Web-{0AA5D235-BD5B-4776-B390-E4B74FC3CA5A}" dt="2022-12-22T10:30:48.015" v="165"/>
          <ac:spMkLst>
            <pc:docMk/>
            <pc:sldMk cId="2000858579" sldId="324"/>
            <ac:spMk id="68" creationId="{8D1AA55E-40D5-461B-A5A8-4AE8AAB71B08}"/>
          </ac:spMkLst>
        </pc:spChg>
        <pc:spChg chg="add">
          <ac:chgData name="Rajesh Patil" userId="363ac58988759417" providerId="Windows Live" clId="Web-{0AA5D235-BD5B-4776-B390-E4B74FC3CA5A}" dt="2022-12-22T10:30:48.015" v="165"/>
          <ac:spMkLst>
            <pc:docMk/>
            <pc:sldMk cId="2000858579" sldId="324"/>
            <ac:spMk id="71" creationId="{6CB927A4-E432-4310-9CD5-E89FF5063179}"/>
          </ac:spMkLst>
        </pc:spChg>
        <pc:spChg chg="add">
          <ac:chgData name="Rajesh Patil" userId="363ac58988759417" providerId="Windows Live" clId="Web-{0AA5D235-BD5B-4776-B390-E4B74FC3CA5A}" dt="2022-12-22T10:30:48.015" v="165"/>
          <ac:spMkLst>
            <pc:docMk/>
            <pc:sldMk cId="2000858579" sldId="324"/>
            <ac:spMk id="72" creationId="{E3020543-B24B-4EC4-8FFC-8DD88EEA91A8}"/>
          </ac:spMkLst>
        </pc:spChg>
        <pc:graphicFrameChg chg="add del">
          <ac:chgData name="Rajesh Patil" userId="363ac58988759417" providerId="Windows Live" clId="Web-{0AA5D235-BD5B-4776-B390-E4B74FC3CA5A}" dt="2022-12-22T10:30:47.984" v="164"/>
          <ac:graphicFrameMkLst>
            <pc:docMk/>
            <pc:sldMk cId="2000858579" sldId="324"/>
            <ac:graphicFrameMk id="46" creationId="{DEEED5AA-367A-3743-6987-7D2095688BDE}"/>
          </ac:graphicFrameMkLst>
        </pc:graphicFrameChg>
        <pc:graphicFrameChg chg="add mod modGraphic">
          <ac:chgData name="Rajesh Patil" userId="363ac58988759417" providerId="Windows Live" clId="Web-{0AA5D235-BD5B-4776-B390-E4B74FC3CA5A}" dt="2022-12-22T14:41:15.165" v="246" actId="14100"/>
          <ac:graphicFrameMkLst>
            <pc:docMk/>
            <pc:sldMk cId="2000858579" sldId="324"/>
            <ac:graphicFrameMk id="70" creationId="{EC0A47AD-D4B3-E1F3-AF18-D8A05D19F169}"/>
          </ac:graphicFrameMkLst>
        </pc:graphicFrameChg>
        <pc:picChg chg="add mod ord">
          <ac:chgData name="Rajesh Patil" userId="363ac58988759417" providerId="Windows Live" clId="Web-{0AA5D235-BD5B-4776-B390-E4B74FC3CA5A}" dt="2022-12-22T10:30:43.156" v="162"/>
          <ac:picMkLst>
            <pc:docMk/>
            <pc:sldMk cId="2000858579" sldId="324"/>
            <ac:picMk id="6" creationId="{E8A59E37-97CD-FC00-7600-9A3F4CEEF0A4}"/>
          </ac:picMkLst>
        </pc:picChg>
        <pc:picChg chg="add del mod ord">
          <ac:chgData name="Rajesh Patil" userId="363ac58988759417" providerId="Windows Live" clId="Web-{0AA5D235-BD5B-4776-B390-E4B74FC3CA5A}" dt="2022-12-22T10:31:23.907" v="172"/>
          <ac:picMkLst>
            <pc:docMk/>
            <pc:sldMk cId="2000858579" sldId="324"/>
            <ac:picMk id="14" creationId="{9CF1C307-A74D-9F36-A751-B40AA072A985}"/>
          </ac:picMkLst>
        </pc:picChg>
        <pc:picChg chg="add mod">
          <ac:chgData name="Rajesh Patil" userId="363ac58988759417" providerId="Windows Live" clId="Web-{0AA5D235-BD5B-4776-B390-E4B74FC3CA5A}" dt="2022-12-22T10:33:26.600" v="176" actId="1076"/>
          <ac:picMkLst>
            <pc:docMk/>
            <pc:sldMk cId="2000858579" sldId="324"/>
            <ac:picMk id="87" creationId="{CFF00A08-77A4-F5E1-8CED-5E3EEBF13447}"/>
          </ac:picMkLst>
        </pc:picChg>
        <pc:cxnChg chg="add del">
          <ac:chgData name="Rajesh Patil" userId="363ac58988759417" providerId="Windows Live" clId="Web-{0AA5D235-BD5B-4776-B390-E4B74FC3CA5A}" dt="2022-12-22T10:27:43.446" v="150"/>
          <ac:cxnSpMkLst>
            <pc:docMk/>
            <pc:sldMk cId="2000858579" sldId="324"/>
            <ac:cxnSpMk id="15" creationId="{C49DA8F6-BCC1-4447-B54C-57856834B94B}"/>
          </ac:cxnSpMkLst>
        </pc:cxnChg>
        <pc:cxnChg chg="add del">
          <ac:chgData name="Rajesh Patil" userId="363ac58988759417" providerId="Windows Live" clId="Web-{0AA5D235-BD5B-4776-B390-E4B74FC3CA5A}" dt="2022-12-22T10:29:35.903" v="154"/>
          <ac:cxnSpMkLst>
            <pc:docMk/>
            <pc:sldMk cId="2000858579" sldId="324"/>
            <ac:cxnSpMk id="24" creationId="{C49DA8F6-BCC1-4447-B54C-57856834B94B}"/>
          </ac:cxnSpMkLst>
        </pc:cxnChg>
        <pc:cxnChg chg="add del">
          <ac:chgData name="Rajesh Patil" userId="363ac58988759417" providerId="Windows Live" clId="Web-{0AA5D235-BD5B-4776-B390-E4B74FC3CA5A}" dt="2022-12-22T10:30:10.623" v="159"/>
          <ac:cxnSpMkLst>
            <pc:docMk/>
            <pc:sldMk cId="2000858579" sldId="324"/>
            <ac:cxnSpMk id="33" creationId="{C49DA8F6-BCC1-4447-B54C-57856834B94B}"/>
          </ac:cxnSpMkLst>
        </pc:cxnChg>
        <pc:cxnChg chg="add del">
          <ac:chgData name="Rajesh Patil" userId="363ac58988759417" providerId="Windows Live" clId="Web-{0AA5D235-BD5B-4776-B390-E4B74FC3CA5A}" dt="2022-12-22T10:30:48.015" v="165"/>
          <ac:cxnSpMkLst>
            <pc:docMk/>
            <pc:sldMk cId="2000858579" sldId="324"/>
            <ac:cxnSpMk id="40" creationId="{7EB498BD-8089-4626-91EA-4978EBEF535E}"/>
          </ac:cxnSpMkLst>
        </pc:cxnChg>
        <pc:cxnChg chg="add del">
          <ac:chgData name="Rajesh Patil" userId="363ac58988759417" providerId="Windows Live" clId="Web-{0AA5D235-BD5B-4776-B390-E4B74FC3CA5A}" dt="2022-12-22T10:30:43.156" v="162"/>
          <ac:cxnSpMkLst>
            <pc:docMk/>
            <pc:sldMk cId="2000858579" sldId="324"/>
            <ac:cxnSpMk id="51" creationId="{C49DA8F6-BCC1-4447-B54C-57856834B94B}"/>
          </ac:cxnSpMkLst>
        </pc:cxnChg>
        <pc:cxnChg chg="add del">
          <ac:chgData name="Rajesh Patil" userId="363ac58988759417" providerId="Windows Live" clId="Web-{0AA5D235-BD5B-4776-B390-E4B74FC3CA5A}" dt="2022-12-22T10:30:47.984" v="164"/>
          <ac:cxnSpMkLst>
            <pc:docMk/>
            <pc:sldMk cId="2000858579" sldId="324"/>
            <ac:cxnSpMk id="64" creationId="{7EB498BD-8089-4626-91EA-4978EBEF535E}"/>
          </ac:cxnSpMkLst>
        </pc:cxnChg>
        <pc:cxnChg chg="add">
          <ac:chgData name="Rajesh Patil" userId="363ac58988759417" providerId="Windows Live" clId="Web-{0AA5D235-BD5B-4776-B390-E4B74FC3CA5A}" dt="2022-12-22T10:30:48.015" v="165"/>
          <ac:cxnSpMkLst>
            <pc:docMk/>
            <pc:sldMk cId="2000858579" sldId="324"/>
            <ac:cxnSpMk id="69" creationId="{7EB498BD-8089-4626-91EA-4978EBEF535E}"/>
          </ac:cxnSpMkLst>
        </pc:cxnChg>
      </pc:sldChg>
      <pc:sldChg chg="addSp delSp modSp new mod setBg">
        <pc:chgData name="Rajesh Patil" userId="363ac58988759417" providerId="Windows Live" clId="Web-{0AA5D235-BD5B-4776-B390-E4B74FC3CA5A}" dt="2022-12-22T14:54:47.021" v="294" actId="14100"/>
        <pc:sldMkLst>
          <pc:docMk/>
          <pc:sldMk cId="1149812007" sldId="325"/>
        </pc:sldMkLst>
        <pc:spChg chg="mod">
          <ac:chgData name="Rajesh Patil" userId="363ac58988759417" providerId="Windows Live" clId="Web-{0AA5D235-BD5B-4776-B390-E4B74FC3CA5A}" dt="2022-12-22T14:54:39.643" v="291"/>
          <ac:spMkLst>
            <pc:docMk/>
            <pc:sldMk cId="1149812007" sldId="325"/>
            <ac:spMk id="2" creationId="{5B44316F-0ADE-4BEA-41F4-BFE353C131E8}"/>
          </ac:spMkLst>
        </pc:spChg>
        <pc:spChg chg="mod">
          <ac:chgData name="Rajesh Patil" userId="363ac58988759417" providerId="Windows Live" clId="Web-{0AA5D235-BD5B-4776-B390-E4B74FC3CA5A}" dt="2022-12-22T14:54:39.643" v="291"/>
          <ac:spMkLst>
            <pc:docMk/>
            <pc:sldMk cId="1149812007" sldId="325"/>
            <ac:spMk id="3" creationId="{7BF01E15-F47F-4A9B-AD67-7CE7AD2A6859}"/>
          </ac:spMkLst>
        </pc:spChg>
        <pc:spChg chg="del">
          <ac:chgData name="Rajesh Patil" userId="363ac58988759417" providerId="Windows Live" clId="Web-{0AA5D235-BD5B-4776-B390-E4B74FC3CA5A}" dt="2022-12-22T14:53:57.548" v="279"/>
          <ac:spMkLst>
            <pc:docMk/>
            <pc:sldMk cId="1149812007" sldId="325"/>
            <ac:spMk id="4" creationId="{2FEE2F13-210E-EF49-3CD3-7C82A99B0D67}"/>
          </ac:spMkLst>
        </pc:spChg>
        <pc:spChg chg="mod">
          <ac:chgData name="Rajesh Patil" userId="363ac58988759417" providerId="Windows Live" clId="Web-{0AA5D235-BD5B-4776-B390-E4B74FC3CA5A}" dt="2022-12-22T14:54:39.643" v="291"/>
          <ac:spMkLst>
            <pc:docMk/>
            <pc:sldMk cId="1149812007" sldId="325"/>
            <ac:spMk id="5" creationId="{D92D2B43-5AC8-167B-51FA-CE547EFD417B}"/>
          </ac:spMkLst>
        </pc:spChg>
        <pc:spChg chg="add">
          <ac:chgData name="Rajesh Patil" userId="363ac58988759417" providerId="Windows Live" clId="Web-{0AA5D235-BD5B-4776-B390-E4B74FC3CA5A}" dt="2022-12-22T14:54:23.627" v="285"/>
          <ac:spMkLst>
            <pc:docMk/>
            <pc:sldMk cId="1149812007" sldId="325"/>
            <ac:spMk id="6" creationId="{7747EA72-5BB9-BB15-CACD-70C44BC677C2}"/>
          </ac:spMkLst>
        </pc:spChg>
        <pc:spChg chg="add">
          <ac:chgData name="Rajesh Patil" userId="363ac58988759417" providerId="Windows Live" clId="Web-{0AA5D235-BD5B-4776-B390-E4B74FC3CA5A}" dt="2022-12-22T14:54:39.643" v="291"/>
          <ac:spMkLst>
            <pc:docMk/>
            <pc:sldMk cId="1149812007" sldId="325"/>
            <ac:spMk id="12" creationId="{A2679492-7988-4050-9056-542444452411}"/>
          </ac:spMkLst>
        </pc:spChg>
        <pc:spChg chg="add">
          <ac:chgData name="Rajesh Patil" userId="363ac58988759417" providerId="Windows Live" clId="Web-{0AA5D235-BD5B-4776-B390-E4B74FC3CA5A}" dt="2022-12-22T14:54:39.643" v="291"/>
          <ac:spMkLst>
            <pc:docMk/>
            <pc:sldMk cId="1149812007" sldId="325"/>
            <ac:spMk id="14" creationId="{B091B163-7D61-4891-ABCF-5C13D9C418D0}"/>
          </ac:spMkLst>
        </pc:spChg>
        <pc:picChg chg="add mod ord">
          <ac:chgData name="Rajesh Patil" userId="363ac58988759417" providerId="Windows Live" clId="Web-{0AA5D235-BD5B-4776-B390-E4B74FC3CA5A}" dt="2022-12-22T14:54:47.021" v="294" actId="14100"/>
          <ac:picMkLst>
            <pc:docMk/>
            <pc:sldMk cId="1149812007" sldId="325"/>
            <ac:picMk id="7" creationId="{230FF74F-6975-3A89-CE5D-76DFC51C9E23}"/>
          </ac:picMkLst>
        </pc:picChg>
        <pc:cxnChg chg="add">
          <ac:chgData name="Rajesh Patil" userId="363ac58988759417" providerId="Windows Live" clId="Web-{0AA5D235-BD5B-4776-B390-E4B74FC3CA5A}" dt="2022-12-22T14:54:39.643" v="291"/>
          <ac:cxnSpMkLst>
            <pc:docMk/>
            <pc:sldMk cId="1149812007" sldId="325"/>
            <ac:cxnSpMk id="16" creationId="{C49DA8F6-BCC1-4447-B54C-57856834B94B}"/>
          </ac:cxnSpMkLst>
        </pc:cxnChg>
      </pc:sldChg>
      <pc:sldChg chg="new del">
        <pc:chgData name="Rajesh Patil" userId="363ac58988759417" providerId="Windows Live" clId="Web-{0AA5D235-BD5B-4776-B390-E4B74FC3CA5A}" dt="2022-12-22T14:49:17.680" v="247"/>
        <pc:sldMkLst>
          <pc:docMk/>
          <pc:sldMk cId="3884184950" sldId="325"/>
        </pc:sldMkLst>
      </pc:sldChg>
      <pc:sldChg chg="addSp delSp modSp new mod setBg">
        <pc:chgData name="Rajesh Patil" userId="363ac58988759417" providerId="Windows Live" clId="Web-{0AA5D235-BD5B-4776-B390-E4B74FC3CA5A}" dt="2022-12-22T14:56:10.492" v="307"/>
        <pc:sldMkLst>
          <pc:docMk/>
          <pc:sldMk cId="1522899656" sldId="326"/>
        </pc:sldMkLst>
        <pc:spChg chg="mod">
          <ac:chgData name="Rajesh Patil" userId="363ac58988759417" providerId="Windows Live" clId="Web-{0AA5D235-BD5B-4776-B390-E4B74FC3CA5A}" dt="2022-12-22T14:55:50.913" v="302"/>
          <ac:spMkLst>
            <pc:docMk/>
            <pc:sldMk cId="1522899656" sldId="326"/>
            <ac:spMk id="2" creationId="{1F6B1E50-C8A5-AF93-5143-3ADC996606D5}"/>
          </ac:spMkLst>
        </pc:spChg>
        <pc:spChg chg="del">
          <ac:chgData name="Rajesh Patil" userId="363ac58988759417" providerId="Windows Live" clId="Web-{0AA5D235-BD5B-4776-B390-E4B74FC3CA5A}" dt="2022-12-22T14:55:41.929" v="299"/>
          <ac:spMkLst>
            <pc:docMk/>
            <pc:sldMk cId="1522899656" sldId="326"/>
            <ac:spMk id="3" creationId="{21230D82-5F26-1BAD-E0F7-711309876E4B}"/>
          </ac:spMkLst>
        </pc:spChg>
        <pc:spChg chg="del mod">
          <ac:chgData name="Rajesh Patil" userId="363ac58988759417" providerId="Windows Live" clId="Web-{0AA5D235-BD5B-4776-B390-E4B74FC3CA5A}" dt="2022-12-22T14:56:10.492" v="307"/>
          <ac:spMkLst>
            <pc:docMk/>
            <pc:sldMk cId="1522899656" sldId="326"/>
            <ac:spMk id="4" creationId="{330F956E-668A-9AF6-DEC2-7BAD90D9F74B}"/>
          </ac:spMkLst>
        </pc:spChg>
        <pc:spChg chg="mod">
          <ac:chgData name="Rajesh Patil" userId="363ac58988759417" providerId="Windows Live" clId="Web-{0AA5D235-BD5B-4776-B390-E4B74FC3CA5A}" dt="2022-12-22T14:55:50.913" v="302"/>
          <ac:spMkLst>
            <pc:docMk/>
            <pc:sldMk cId="1522899656" sldId="326"/>
            <ac:spMk id="5" creationId="{95ECF089-FB42-45A3-92C0-68EAD574A7DA}"/>
          </ac:spMkLst>
        </pc:spChg>
        <pc:spChg chg="add mod">
          <ac:chgData name="Rajesh Patil" userId="363ac58988759417" providerId="Windows Live" clId="Web-{0AA5D235-BD5B-4776-B390-E4B74FC3CA5A}" dt="2022-12-22T14:56:07.132" v="306" actId="20577"/>
          <ac:spMkLst>
            <pc:docMk/>
            <pc:sldMk cId="1522899656" sldId="326"/>
            <ac:spMk id="10" creationId="{DD947CDA-D18A-8F38-8F65-AFEF03080A37}"/>
          </ac:spMkLst>
        </pc:spChg>
        <pc:spChg chg="add">
          <ac:chgData name="Rajesh Patil" userId="363ac58988759417" providerId="Windows Live" clId="Web-{0AA5D235-BD5B-4776-B390-E4B74FC3CA5A}" dt="2022-12-22T14:55:50.913" v="302"/>
          <ac:spMkLst>
            <pc:docMk/>
            <pc:sldMk cId="1522899656" sldId="326"/>
            <ac:spMk id="13" creationId="{A2679492-7988-4050-9056-542444452411}"/>
          </ac:spMkLst>
        </pc:spChg>
        <pc:spChg chg="add">
          <ac:chgData name="Rajesh Patil" userId="363ac58988759417" providerId="Windows Live" clId="Web-{0AA5D235-BD5B-4776-B390-E4B74FC3CA5A}" dt="2022-12-22T14:55:50.913" v="302"/>
          <ac:spMkLst>
            <pc:docMk/>
            <pc:sldMk cId="1522899656" sldId="326"/>
            <ac:spMk id="15" creationId="{B091B163-7D61-4891-ABCF-5C13D9C418D0}"/>
          </ac:spMkLst>
        </pc:spChg>
        <pc:picChg chg="add mod ord">
          <ac:chgData name="Rajesh Patil" userId="363ac58988759417" providerId="Windows Live" clId="Web-{0AA5D235-BD5B-4776-B390-E4B74FC3CA5A}" dt="2022-12-22T14:55:57.429" v="304" actId="14100"/>
          <ac:picMkLst>
            <pc:docMk/>
            <pc:sldMk cId="1522899656" sldId="326"/>
            <ac:picMk id="6" creationId="{87F51655-4CCC-CF92-E522-7100AADE9B1B}"/>
          </ac:picMkLst>
        </pc:picChg>
        <pc:cxnChg chg="add">
          <ac:chgData name="Rajesh Patil" userId="363ac58988759417" providerId="Windows Live" clId="Web-{0AA5D235-BD5B-4776-B390-E4B74FC3CA5A}" dt="2022-12-22T14:55:50.913" v="302"/>
          <ac:cxnSpMkLst>
            <pc:docMk/>
            <pc:sldMk cId="1522899656" sldId="326"/>
            <ac:cxnSpMk id="17" creationId="{C49DA8F6-BCC1-4447-B54C-57856834B94B}"/>
          </ac:cxnSpMkLst>
        </pc:cxnChg>
      </pc:sldChg>
      <pc:sldChg chg="addSp delSp modSp new mod setBg">
        <pc:chgData name="Rajesh Patil" userId="363ac58988759417" providerId="Windows Live" clId="Web-{0AA5D235-BD5B-4776-B390-E4B74FC3CA5A}" dt="2022-12-22T14:59:20.654" v="357" actId="20577"/>
        <pc:sldMkLst>
          <pc:docMk/>
          <pc:sldMk cId="3073881175" sldId="327"/>
        </pc:sldMkLst>
        <pc:spChg chg="mod">
          <ac:chgData name="Rajesh Patil" userId="363ac58988759417" providerId="Windows Live" clId="Web-{0AA5D235-BD5B-4776-B390-E4B74FC3CA5A}" dt="2022-12-22T14:57:16.838" v="312"/>
          <ac:spMkLst>
            <pc:docMk/>
            <pc:sldMk cId="3073881175" sldId="327"/>
            <ac:spMk id="2" creationId="{4EFE68E6-746B-1A2A-4AE0-16517BC30BDB}"/>
          </ac:spMkLst>
        </pc:spChg>
        <pc:spChg chg="del">
          <ac:chgData name="Rajesh Patil" userId="363ac58988759417" providerId="Windows Live" clId="Web-{0AA5D235-BD5B-4776-B390-E4B74FC3CA5A}" dt="2022-12-22T14:57:13.275" v="311"/>
          <ac:spMkLst>
            <pc:docMk/>
            <pc:sldMk cId="3073881175" sldId="327"/>
            <ac:spMk id="3" creationId="{AD1129BE-D3EF-105D-0237-2D790BEE7CBF}"/>
          </ac:spMkLst>
        </pc:spChg>
        <pc:spChg chg="mod">
          <ac:chgData name="Rajesh Patil" userId="363ac58988759417" providerId="Windows Live" clId="Web-{0AA5D235-BD5B-4776-B390-E4B74FC3CA5A}" dt="2022-12-22T14:57:16.838" v="312"/>
          <ac:spMkLst>
            <pc:docMk/>
            <pc:sldMk cId="3073881175" sldId="327"/>
            <ac:spMk id="4" creationId="{B4765DEC-8B77-FEA0-7172-D292767DC12D}"/>
          </ac:spMkLst>
        </pc:spChg>
        <pc:spChg chg="mod">
          <ac:chgData name="Rajesh Patil" userId="363ac58988759417" providerId="Windows Live" clId="Web-{0AA5D235-BD5B-4776-B390-E4B74FC3CA5A}" dt="2022-12-22T14:57:16.838" v="312"/>
          <ac:spMkLst>
            <pc:docMk/>
            <pc:sldMk cId="3073881175" sldId="327"/>
            <ac:spMk id="5" creationId="{029AB775-F129-5E72-C0D8-28CDC8F21F71}"/>
          </ac:spMkLst>
        </pc:spChg>
        <pc:spChg chg="add mod">
          <ac:chgData name="Rajesh Patil" userId="363ac58988759417" providerId="Windows Live" clId="Web-{0AA5D235-BD5B-4776-B390-E4B74FC3CA5A}" dt="2022-12-22T14:59:20.654" v="357" actId="20577"/>
          <ac:spMkLst>
            <pc:docMk/>
            <pc:sldMk cId="3073881175" sldId="327"/>
            <ac:spMk id="10" creationId="{2413B85A-35BB-5573-E9EE-2852737CA9C1}"/>
          </ac:spMkLst>
        </pc:spChg>
        <pc:spChg chg="add">
          <ac:chgData name="Rajesh Patil" userId="363ac58988759417" providerId="Windows Live" clId="Web-{0AA5D235-BD5B-4776-B390-E4B74FC3CA5A}" dt="2022-12-22T14:57:16.838" v="312"/>
          <ac:spMkLst>
            <pc:docMk/>
            <pc:sldMk cId="3073881175" sldId="327"/>
            <ac:spMk id="13" creationId="{A2679492-7988-4050-9056-542444452411}"/>
          </ac:spMkLst>
        </pc:spChg>
        <pc:spChg chg="add">
          <ac:chgData name="Rajesh Patil" userId="363ac58988759417" providerId="Windows Live" clId="Web-{0AA5D235-BD5B-4776-B390-E4B74FC3CA5A}" dt="2022-12-22T14:57:16.838" v="312"/>
          <ac:spMkLst>
            <pc:docMk/>
            <pc:sldMk cId="3073881175" sldId="327"/>
            <ac:spMk id="15" creationId="{B091B163-7D61-4891-ABCF-5C13D9C418D0}"/>
          </ac:spMkLst>
        </pc:spChg>
        <pc:picChg chg="add mod ord">
          <ac:chgData name="Rajesh Patil" userId="363ac58988759417" providerId="Windows Live" clId="Web-{0AA5D235-BD5B-4776-B390-E4B74FC3CA5A}" dt="2022-12-22T14:57:32.760" v="316" actId="14100"/>
          <ac:picMkLst>
            <pc:docMk/>
            <pc:sldMk cId="3073881175" sldId="327"/>
            <ac:picMk id="6" creationId="{87166E4F-8B3D-A8B2-43DA-9B254923ED59}"/>
          </ac:picMkLst>
        </pc:picChg>
        <pc:cxnChg chg="add">
          <ac:chgData name="Rajesh Patil" userId="363ac58988759417" providerId="Windows Live" clId="Web-{0AA5D235-BD5B-4776-B390-E4B74FC3CA5A}" dt="2022-12-22T14:57:16.838" v="312"/>
          <ac:cxnSpMkLst>
            <pc:docMk/>
            <pc:sldMk cId="3073881175" sldId="327"/>
            <ac:cxnSpMk id="17" creationId="{C49DA8F6-BCC1-4447-B54C-57856834B94B}"/>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373B6E-65FF-43E2-84A5-B5623E2444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96799D5-77F6-4C4B-823B-243D1BF7B96D}">
      <dgm:prSet/>
      <dgm:spPr/>
      <dgm:t>
        <a:bodyPr/>
        <a:lstStyle/>
        <a:p>
          <a:r>
            <a:rPr lang="en-US" dirty="0"/>
            <a:t>Rajesh Patil</a:t>
          </a:r>
        </a:p>
      </dgm:t>
    </dgm:pt>
    <dgm:pt modelId="{54256C6B-A48E-474C-ADCA-25622C6064EF}" type="parTrans" cxnId="{A591DC05-85F7-486E-B7D2-4EC2735A3FDD}">
      <dgm:prSet/>
      <dgm:spPr/>
      <dgm:t>
        <a:bodyPr/>
        <a:lstStyle/>
        <a:p>
          <a:endParaRPr lang="en-US"/>
        </a:p>
      </dgm:t>
    </dgm:pt>
    <dgm:pt modelId="{EECB5B0D-F1A3-4F50-89C5-35B7502CC681}" type="sibTrans" cxnId="{A591DC05-85F7-486E-B7D2-4EC2735A3FDD}">
      <dgm:prSet/>
      <dgm:spPr/>
      <dgm:t>
        <a:bodyPr/>
        <a:lstStyle/>
        <a:p>
          <a:endParaRPr lang="en-US"/>
        </a:p>
      </dgm:t>
    </dgm:pt>
    <dgm:pt modelId="{499E0426-62C6-4E07-B7C3-00200D4E095A}">
      <dgm:prSet/>
      <dgm:spPr/>
      <dgm:t>
        <a:bodyPr/>
        <a:lstStyle/>
        <a:p>
          <a:r>
            <a:rPr lang="en-US" dirty="0"/>
            <a:t>Chetan Patil</a:t>
          </a:r>
        </a:p>
      </dgm:t>
    </dgm:pt>
    <dgm:pt modelId="{A7821E5F-57BB-42E1-8597-71CD66F6DA8C}" type="parTrans" cxnId="{7FF66664-4F17-47A3-BB8F-2EBEA727DDA5}">
      <dgm:prSet/>
      <dgm:spPr/>
      <dgm:t>
        <a:bodyPr/>
        <a:lstStyle/>
        <a:p>
          <a:endParaRPr lang="en-US"/>
        </a:p>
      </dgm:t>
    </dgm:pt>
    <dgm:pt modelId="{AF69BDE8-521F-4756-A25C-ED3D5CA7A9A5}" type="sibTrans" cxnId="{7FF66664-4F17-47A3-BB8F-2EBEA727DDA5}">
      <dgm:prSet/>
      <dgm:spPr/>
      <dgm:t>
        <a:bodyPr/>
        <a:lstStyle/>
        <a:p>
          <a:endParaRPr lang="en-US"/>
        </a:p>
      </dgm:t>
    </dgm:pt>
    <dgm:pt modelId="{1B9D430A-4E2D-48F7-9E46-D99D26EAACAF}">
      <dgm:prSet/>
      <dgm:spPr/>
      <dgm:t>
        <a:bodyPr/>
        <a:lstStyle/>
        <a:p>
          <a:r>
            <a:rPr lang="en-US" dirty="0"/>
            <a:t>Mrunal Badgujar</a:t>
          </a:r>
        </a:p>
      </dgm:t>
    </dgm:pt>
    <dgm:pt modelId="{FB4E6908-FC98-4A00-BD4F-3A233AD33F06}" type="parTrans" cxnId="{FF8A3B2C-0053-4AE1-9213-3612626681C3}">
      <dgm:prSet/>
      <dgm:spPr/>
      <dgm:t>
        <a:bodyPr/>
        <a:lstStyle/>
        <a:p>
          <a:endParaRPr lang="en-US"/>
        </a:p>
      </dgm:t>
    </dgm:pt>
    <dgm:pt modelId="{97409E8B-382B-49AA-BF45-76DF51B63133}" type="sibTrans" cxnId="{FF8A3B2C-0053-4AE1-9213-3612626681C3}">
      <dgm:prSet/>
      <dgm:spPr/>
      <dgm:t>
        <a:bodyPr/>
        <a:lstStyle/>
        <a:p>
          <a:endParaRPr lang="en-US"/>
        </a:p>
      </dgm:t>
    </dgm:pt>
    <dgm:pt modelId="{8E994252-A092-49B0-8681-C0D51002FD37}">
      <dgm:prSet/>
      <dgm:spPr/>
      <dgm:t>
        <a:bodyPr/>
        <a:lstStyle/>
        <a:p>
          <a:r>
            <a:rPr lang="en-US" dirty="0" err="1"/>
            <a:t>Sachin</a:t>
          </a:r>
          <a:r>
            <a:rPr lang="en-US" dirty="0"/>
            <a:t> Chaudhari</a:t>
          </a:r>
        </a:p>
        <a:p>
          <a:endParaRPr lang="en-US" dirty="0"/>
        </a:p>
      </dgm:t>
    </dgm:pt>
    <dgm:pt modelId="{3A50395C-138C-4CA1-8324-8413C34C07E7}" type="parTrans" cxnId="{B96E9ACB-374A-44EF-AF93-3095FEFD9E92}">
      <dgm:prSet/>
      <dgm:spPr/>
      <dgm:t>
        <a:bodyPr/>
        <a:lstStyle/>
        <a:p>
          <a:endParaRPr lang="en-IN"/>
        </a:p>
      </dgm:t>
    </dgm:pt>
    <dgm:pt modelId="{C8A8F058-0746-4B4A-92E5-800062ED0F17}" type="sibTrans" cxnId="{B96E9ACB-374A-44EF-AF93-3095FEFD9E92}">
      <dgm:prSet/>
      <dgm:spPr/>
      <dgm:t>
        <a:bodyPr/>
        <a:lstStyle/>
        <a:p>
          <a:endParaRPr lang="en-IN"/>
        </a:p>
      </dgm:t>
    </dgm:pt>
    <dgm:pt modelId="{3994362C-258D-4905-8B23-07BD137B4115}" type="pres">
      <dgm:prSet presAssocID="{62373B6E-65FF-43E2-84A5-B5623E2444D0}" presName="linear" presStyleCnt="0">
        <dgm:presLayoutVars>
          <dgm:animLvl val="lvl"/>
          <dgm:resizeHandles val="exact"/>
        </dgm:presLayoutVars>
      </dgm:prSet>
      <dgm:spPr/>
    </dgm:pt>
    <dgm:pt modelId="{C73B51F5-C743-4ED2-B38E-EA6484E5A4B0}" type="pres">
      <dgm:prSet presAssocID="{D96799D5-77F6-4C4B-823B-243D1BF7B96D}" presName="parentText" presStyleLbl="node1" presStyleIdx="0" presStyleCnt="4">
        <dgm:presLayoutVars>
          <dgm:chMax val="0"/>
          <dgm:bulletEnabled val="1"/>
        </dgm:presLayoutVars>
      </dgm:prSet>
      <dgm:spPr/>
    </dgm:pt>
    <dgm:pt modelId="{970AED3E-4632-46EE-B8E8-2A09B2298C9B}" type="pres">
      <dgm:prSet presAssocID="{EECB5B0D-F1A3-4F50-89C5-35B7502CC681}" presName="spacer" presStyleCnt="0"/>
      <dgm:spPr/>
    </dgm:pt>
    <dgm:pt modelId="{5A33D7D3-96BB-4A88-A3B7-52A1124BDB5B}" type="pres">
      <dgm:prSet presAssocID="{499E0426-62C6-4E07-B7C3-00200D4E095A}" presName="parentText" presStyleLbl="node1" presStyleIdx="1" presStyleCnt="4">
        <dgm:presLayoutVars>
          <dgm:chMax val="0"/>
          <dgm:bulletEnabled val="1"/>
        </dgm:presLayoutVars>
      </dgm:prSet>
      <dgm:spPr/>
    </dgm:pt>
    <dgm:pt modelId="{86EC751A-1D9B-4749-8A70-4AB04B31EBA9}" type="pres">
      <dgm:prSet presAssocID="{AF69BDE8-521F-4756-A25C-ED3D5CA7A9A5}" presName="spacer" presStyleCnt="0"/>
      <dgm:spPr/>
    </dgm:pt>
    <dgm:pt modelId="{F82A03A7-5057-4518-85C9-68779DB9D489}" type="pres">
      <dgm:prSet presAssocID="{1B9D430A-4E2D-48F7-9E46-D99D26EAACAF}" presName="parentText" presStyleLbl="node1" presStyleIdx="2" presStyleCnt="4">
        <dgm:presLayoutVars>
          <dgm:chMax val="0"/>
          <dgm:bulletEnabled val="1"/>
        </dgm:presLayoutVars>
      </dgm:prSet>
      <dgm:spPr/>
    </dgm:pt>
    <dgm:pt modelId="{B2858311-5165-484F-9C3F-9CA4F4C98D23}" type="pres">
      <dgm:prSet presAssocID="{97409E8B-382B-49AA-BF45-76DF51B63133}" presName="spacer" presStyleCnt="0"/>
      <dgm:spPr/>
    </dgm:pt>
    <dgm:pt modelId="{FD7B4EC1-14F9-4844-AB42-C289B1A5ACCD}" type="pres">
      <dgm:prSet presAssocID="{8E994252-A092-49B0-8681-C0D51002FD37}" presName="parentText" presStyleLbl="node1" presStyleIdx="3" presStyleCnt="4">
        <dgm:presLayoutVars>
          <dgm:chMax val="0"/>
          <dgm:bulletEnabled val="1"/>
        </dgm:presLayoutVars>
      </dgm:prSet>
      <dgm:spPr/>
    </dgm:pt>
  </dgm:ptLst>
  <dgm:cxnLst>
    <dgm:cxn modelId="{A591DC05-85F7-486E-B7D2-4EC2735A3FDD}" srcId="{62373B6E-65FF-43E2-84A5-B5623E2444D0}" destId="{D96799D5-77F6-4C4B-823B-243D1BF7B96D}" srcOrd="0" destOrd="0" parTransId="{54256C6B-A48E-474C-ADCA-25622C6064EF}" sibTransId="{EECB5B0D-F1A3-4F50-89C5-35B7502CC681}"/>
    <dgm:cxn modelId="{FF8A3B2C-0053-4AE1-9213-3612626681C3}" srcId="{62373B6E-65FF-43E2-84A5-B5623E2444D0}" destId="{1B9D430A-4E2D-48F7-9E46-D99D26EAACAF}" srcOrd="2" destOrd="0" parTransId="{FB4E6908-FC98-4A00-BD4F-3A233AD33F06}" sibTransId="{97409E8B-382B-49AA-BF45-76DF51B63133}"/>
    <dgm:cxn modelId="{2CD0DB33-4B3B-4F55-BE14-4B41DFCC377D}" type="presOf" srcId="{1B9D430A-4E2D-48F7-9E46-D99D26EAACAF}" destId="{F82A03A7-5057-4518-85C9-68779DB9D489}" srcOrd="0" destOrd="0" presId="urn:microsoft.com/office/officeart/2005/8/layout/vList2"/>
    <dgm:cxn modelId="{7FF66664-4F17-47A3-BB8F-2EBEA727DDA5}" srcId="{62373B6E-65FF-43E2-84A5-B5623E2444D0}" destId="{499E0426-62C6-4E07-B7C3-00200D4E095A}" srcOrd="1" destOrd="0" parTransId="{A7821E5F-57BB-42E1-8597-71CD66F6DA8C}" sibTransId="{AF69BDE8-521F-4756-A25C-ED3D5CA7A9A5}"/>
    <dgm:cxn modelId="{91C3DF45-DAD5-4601-AFE9-52EE6741FD91}" type="presOf" srcId="{499E0426-62C6-4E07-B7C3-00200D4E095A}" destId="{5A33D7D3-96BB-4A88-A3B7-52A1124BDB5B}" srcOrd="0" destOrd="0" presId="urn:microsoft.com/office/officeart/2005/8/layout/vList2"/>
    <dgm:cxn modelId="{D4663152-B9F9-4A14-837C-70F22357FFE1}" type="presOf" srcId="{8E994252-A092-49B0-8681-C0D51002FD37}" destId="{FD7B4EC1-14F9-4844-AB42-C289B1A5ACCD}" srcOrd="0" destOrd="0" presId="urn:microsoft.com/office/officeart/2005/8/layout/vList2"/>
    <dgm:cxn modelId="{B623BC99-B8A7-49C2-A266-58767C5085F7}" type="presOf" srcId="{D96799D5-77F6-4C4B-823B-243D1BF7B96D}" destId="{C73B51F5-C743-4ED2-B38E-EA6484E5A4B0}" srcOrd="0" destOrd="0" presId="urn:microsoft.com/office/officeart/2005/8/layout/vList2"/>
    <dgm:cxn modelId="{DEC147A1-4B2C-4DA9-BEA3-D443F40D916C}" type="presOf" srcId="{62373B6E-65FF-43E2-84A5-B5623E2444D0}" destId="{3994362C-258D-4905-8B23-07BD137B4115}" srcOrd="0" destOrd="0" presId="urn:microsoft.com/office/officeart/2005/8/layout/vList2"/>
    <dgm:cxn modelId="{B96E9ACB-374A-44EF-AF93-3095FEFD9E92}" srcId="{62373B6E-65FF-43E2-84A5-B5623E2444D0}" destId="{8E994252-A092-49B0-8681-C0D51002FD37}" srcOrd="3" destOrd="0" parTransId="{3A50395C-138C-4CA1-8324-8413C34C07E7}" sibTransId="{C8A8F058-0746-4B4A-92E5-800062ED0F17}"/>
    <dgm:cxn modelId="{A2BA54DE-2537-4256-9718-CA32FBA1732C}" type="presParOf" srcId="{3994362C-258D-4905-8B23-07BD137B4115}" destId="{C73B51F5-C743-4ED2-B38E-EA6484E5A4B0}" srcOrd="0" destOrd="0" presId="urn:microsoft.com/office/officeart/2005/8/layout/vList2"/>
    <dgm:cxn modelId="{FE64DDEE-A9DC-41D4-8CEA-49813130DDF7}" type="presParOf" srcId="{3994362C-258D-4905-8B23-07BD137B4115}" destId="{970AED3E-4632-46EE-B8E8-2A09B2298C9B}" srcOrd="1" destOrd="0" presId="urn:microsoft.com/office/officeart/2005/8/layout/vList2"/>
    <dgm:cxn modelId="{3CEC1CB6-FDEE-4D17-991D-E5B01AF0F046}" type="presParOf" srcId="{3994362C-258D-4905-8B23-07BD137B4115}" destId="{5A33D7D3-96BB-4A88-A3B7-52A1124BDB5B}" srcOrd="2" destOrd="0" presId="urn:microsoft.com/office/officeart/2005/8/layout/vList2"/>
    <dgm:cxn modelId="{B35119BC-771C-4D60-8205-2937D5A281B6}" type="presParOf" srcId="{3994362C-258D-4905-8B23-07BD137B4115}" destId="{86EC751A-1D9B-4749-8A70-4AB04B31EBA9}" srcOrd="3" destOrd="0" presId="urn:microsoft.com/office/officeart/2005/8/layout/vList2"/>
    <dgm:cxn modelId="{BB3A9A9D-854C-4252-9421-A2D8C4675D08}" type="presParOf" srcId="{3994362C-258D-4905-8B23-07BD137B4115}" destId="{F82A03A7-5057-4518-85C9-68779DB9D489}" srcOrd="4" destOrd="0" presId="urn:microsoft.com/office/officeart/2005/8/layout/vList2"/>
    <dgm:cxn modelId="{885EEB56-EAB6-4CE9-8221-EDECBADB28FD}" type="presParOf" srcId="{3994362C-258D-4905-8B23-07BD137B4115}" destId="{B2858311-5165-484F-9C3F-9CA4F4C98D23}" srcOrd="5" destOrd="0" presId="urn:microsoft.com/office/officeart/2005/8/layout/vList2"/>
    <dgm:cxn modelId="{B7A58020-6538-4577-A6D1-8E7D8F42620D}" type="presParOf" srcId="{3994362C-258D-4905-8B23-07BD137B4115}" destId="{FD7B4EC1-14F9-4844-AB42-C289B1A5ACC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3323D4-A203-4F24-9EAE-34DFE4F48CA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AAD96B0-A4F0-4660-AE46-0F2F4C296DA9}">
      <dgm:prSet/>
      <dgm:spPr/>
      <dgm:t>
        <a:bodyPr/>
        <a:lstStyle/>
        <a:p>
          <a:r>
            <a:rPr lang="en-US" dirty="0"/>
            <a:t>During the last few decades, with the rise of YouTube, Amazon, Netflix, and many other such web services, recommender systems have become much more important in our lives in terms of providing highly personalized and relevant content. </a:t>
          </a:r>
        </a:p>
      </dgm:t>
    </dgm:pt>
    <dgm:pt modelId="{3D523E86-A871-42F7-BFC2-18B0F900171F}" type="parTrans" cxnId="{9DE6E875-C673-4005-A4BC-4F81C73910B3}">
      <dgm:prSet/>
      <dgm:spPr/>
      <dgm:t>
        <a:bodyPr/>
        <a:lstStyle/>
        <a:p>
          <a:endParaRPr lang="en-US"/>
        </a:p>
      </dgm:t>
    </dgm:pt>
    <dgm:pt modelId="{B2579BC1-72BE-4075-8ABC-90AF65DF28C5}" type="sibTrans" cxnId="{9DE6E875-C673-4005-A4BC-4F81C73910B3}">
      <dgm:prSet/>
      <dgm:spPr/>
      <dgm:t>
        <a:bodyPr/>
        <a:lstStyle/>
        <a:p>
          <a:endParaRPr lang="en-US"/>
        </a:p>
      </dgm:t>
    </dgm:pt>
    <dgm:pt modelId="{61D28C83-CF8F-492B-B5AA-2C5618ACD9F7}">
      <dgm:prSet/>
      <dgm:spPr/>
      <dgm:t>
        <a:bodyPr/>
        <a:lstStyle/>
        <a:p>
          <a:r>
            <a:rPr lang="en-US" dirty="0"/>
            <a:t>The main objective is to create a recommendation system to recommend relevant books to users based on popularity and user interests.</a:t>
          </a:r>
        </a:p>
      </dgm:t>
    </dgm:pt>
    <dgm:pt modelId="{EF6061F0-C40E-4696-A8AC-E08FA76AFB78}" type="parTrans" cxnId="{5DF9A5AB-FA09-43D3-AC07-B18407CBE8E0}">
      <dgm:prSet/>
      <dgm:spPr/>
      <dgm:t>
        <a:bodyPr/>
        <a:lstStyle/>
        <a:p>
          <a:endParaRPr lang="en-US"/>
        </a:p>
      </dgm:t>
    </dgm:pt>
    <dgm:pt modelId="{FC2C5666-6A8C-4BD7-8C0C-C7752B10EA02}" type="sibTrans" cxnId="{5DF9A5AB-FA09-43D3-AC07-B18407CBE8E0}">
      <dgm:prSet/>
      <dgm:spPr/>
      <dgm:t>
        <a:bodyPr/>
        <a:lstStyle/>
        <a:p>
          <a:endParaRPr lang="en-US"/>
        </a:p>
      </dgm:t>
    </dgm:pt>
    <dgm:pt modelId="{3D8D5B38-66F9-4E0A-9138-66ADBFACBE26}" type="pres">
      <dgm:prSet presAssocID="{B13323D4-A203-4F24-9EAE-34DFE4F48CA6}" presName="hierChild1" presStyleCnt="0">
        <dgm:presLayoutVars>
          <dgm:chPref val="1"/>
          <dgm:dir/>
          <dgm:animOne val="branch"/>
          <dgm:animLvl val="lvl"/>
          <dgm:resizeHandles/>
        </dgm:presLayoutVars>
      </dgm:prSet>
      <dgm:spPr/>
    </dgm:pt>
    <dgm:pt modelId="{082CF6E6-C833-4A8B-842F-23E919BED226}" type="pres">
      <dgm:prSet presAssocID="{4AAD96B0-A4F0-4660-AE46-0F2F4C296DA9}" presName="hierRoot1" presStyleCnt="0"/>
      <dgm:spPr/>
    </dgm:pt>
    <dgm:pt modelId="{1A28C690-348C-4D1F-98C2-A1A6BC0E8E66}" type="pres">
      <dgm:prSet presAssocID="{4AAD96B0-A4F0-4660-AE46-0F2F4C296DA9}" presName="composite" presStyleCnt="0"/>
      <dgm:spPr/>
    </dgm:pt>
    <dgm:pt modelId="{989E6119-2959-4C15-92F1-DA29C6805AD5}" type="pres">
      <dgm:prSet presAssocID="{4AAD96B0-A4F0-4660-AE46-0F2F4C296DA9}" presName="background" presStyleLbl="node0" presStyleIdx="0" presStyleCnt="2"/>
      <dgm:spPr/>
    </dgm:pt>
    <dgm:pt modelId="{AD72C2E5-DFA0-46D7-8BCE-C392478D243A}" type="pres">
      <dgm:prSet presAssocID="{4AAD96B0-A4F0-4660-AE46-0F2F4C296DA9}" presName="text" presStyleLbl="fgAcc0" presStyleIdx="0" presStyleCnt="2">
        <dgm:presLayoutVars>
          <dgm:chPref val="3"/>
        </dgm:presLayoutVars>
      </dgm:prSet>
      <dgm:spPr/>
    </dgm:pt>
    <dgm:pt modelId="{F8B567C9-12B2-4F03-AF9F-06793E756FBA}" type="pres">
      <dgm:prSet presAssocID="{4AAD96B0-A4F0-4660-AE46-0F2F4C296DA9}" presName="hierChild2" presStyleCnt="0"/>
      <dgm:spPr/>
    </dgm:pt>
    <dgm:pt modelId="{293B7B91-6734-4134-B73C-EA52060E6E53}" type="pres">
      <dgm:prSet presAssocID="{61D28C83-CF8F-492B-B5AA-2C5618ACD9F7}" presName="hierRoot1" presStyleCnt="0"/>
      <dgm:spPr/>
    </dgm:pt>
    <dgm:pt modelId="{DE80C434-A88B-49D1-AA29-FA58D96F3A3C}" type="pres">
      <dgm:prSet presAssocID="{61D28C83-CF8F-492B-B5AA-2C5618ACD9F7}" presName="composite" presStyleCnt="0"/>
      <dgm:spPr/>
    </dgm:pt>
    <dgm:pt modelId="{E306C9B6-5980-4B8E-9305-32C7A92A8380}" type="pres">
      <dgm:prSet presAssocID="{61D28C83-CF8F-492B-B5AA-2C5618ACD9F7}" presName="background" presStyleLbl="node0" presStyleIdx="1" presStyleCnt="2"/>
      <dgm:spPr/>
    </dgm:pt>
    <dgm:pt modelId="{D4628CC8-4130-4ED9-8BE1-C38695305E67}" type="pres">
      <dgm:prSet presAssocID="{61D28C83-CF8F-492B-B5AA-2C5618ACD9F7}" presName="text" presStyleLbl="fgAcc0" presStyleIdx="1" presStyleCnt="2">
        <dgm:presLayoutVars>
          <dgm:chPref val="3"/>
        </dgm:presLayoutVars>
      </dgm:prSet>
      <dgm:spPr/>
    </dgm:pt>
    <dgm:pt modelId="{EDD228B6-ABAF-4854-B5AA-84CA59106A7D}" type="pres">
      <dgm:prSet presAssocID="{61D28C83-CF8F-492B-B5AA-2C5618ACD9F7}" presName="hierChild2" presStyleCnt="0"/>
      <dgm:spPr/>
    </dgm:pt>
  </dgm:ptLst>
  <dgm:cxnLst>
    <dgm:cxn modelId="{FC9C8A07-D7F6-4792-B590-C4CFEA59ADCC}" type="presOf" srcId="{4AAD96B0-A4F0-4660-AE46-0F2F4C296DA9}" destId="{AD72C2E5-DFA0-46D7-8BCE-C392478D243A}" srcOrd="0" destOrd="0" presId="urn:microsoft.com/office/officeart/2005/8/layout/hierarchy1"/>
    <dgm:cxn modelId="{9DE6E875-C673-4005-A4BC-4F81C73910B3}" srcId="{B13323D4-A203-4F24-9EAE-34DFE4F48CA6}" destId="{4AAD96B0-A4F0-4660-AE46-0F2F4C296DA9}" srcOrd="0" destOrd="0" parTransId="{3D523E86-A871-42F7-BFC2-18B0F900171F}" sibTransId="{B2579BC1-72BE-4075-8ABC-90AF65DF28C5}"/>
    <dgm:cxn modelId="{BC4AF9AA-45F3-49E6-8D88-D3B8D031D0DA}" type="presOf" srcId="{61D28C83-CF8F-492B-B5AA-2C5618ACD9F7}" destId="{D4628CC8-4130-4ED9-8BE1-C38695305E67}" srcOrd="0" destOrd="0" presId="urn:microsoft.com/office/officeart/2005/8/layout/hierarchy1"/>
    <dgm:cxn modelId="{5DF9A5AB-FA09-43D3-AC07-B18407CBE8E0}" srcId="{B13323D4-A203-4F24-9EAE-34DFE4F48CA6}" destId="{61D28C83-CF8F-492B-B5AA-2C5618ACD9F7}" srcOrd="1" destOrd="0" parTransId="{EF6061F0-C40E-4696-A8AC-E08FA76AFB78}" sibTransId="{FC2C5666-6A8C-4BD7-8C0C-C7752B10EA02}"/>
    <dgm:cxn modelId="{2327B6B6-FE12-49B7-93D9-0A017C9BFA12}" type="presOf" srcId="{B13323D4-A203-4F24-9EAE-34DFE4F48CA6}" destId="{3D8D5B38-66F9-4E0A-9138-66ADBFACBE26}" srcOrd="0" destOrd="0" presId="urn:microsoft.com/office/officeart/2005/8/layout/hierarchy1"/>
    <dgm:cxn modelId="{9C8E7CB9-FFE4-40BD-A736-0EE4D3640C18}" type="presParOf" srcId="{3D8D5B38-66F9-4E0A-9138-66ADBFACBE26}" destId="{082CF6E6-C833-4A8B-842F-23E919BED226}" srcOrd="0" destOrd="0" presId="urn:microsoft.com/office/officeart/2005/8/layout/hierarchy1"/>
    <dgm:cxn modelId="{1DF94E4C-C9D1-4BCD-B37A-9C25C4288515}" type="presParOf" srcId="{082CF6E6-C833-4A8B-842F-23E919BED226}" destId="{1A28C690-348C-4D1F-98C2-A1A6BC0E8E66}" srcOrd="0" destOrd="0" presId="urn:microsoft.com/office/officeart/2005/8/layout/hierarchy1"/>
    <dgm:cxn modelId="{488E5E50-522F-4C9D-A907-DCA094DDB282}" type="presParOf" srcId="{1A28C690-348C-4D1F-98C2-A1A6BC0E8E66}" destId="{989E6119-2959-4C15-92F1-DA29C6805AD5}" srcOrd="0" destOrd="0" presId="urn:microsoft.com/office/officeart/2005/8/layout/hierarchy1"/>
    <dgm:cxn modelId="{B5722B93-2219-4A79-9F03-1B8CB41880B6}" type="presParOf" srcId="{1A28C690-348C-4D1F-98C2-A1A6BC0E8E66}" destId="{AD72C2E5-DFA0-46D7-8BCE-C392478D243A}" srcOrd="1" destOrd="0" presId="urn:microsoft.com/office/officeart/2005/8/layout/hierarchy1"/>
    <dgm:cxn modelId="{463EF919-6C32-4435-A7D6-8560E1ECF557}" type="presParOf" srcId="{082CF6E6-C833-4A8B-842F-23E919BED226}" destId="{F8B567C9-12B2-4F03-AF9F-06793E756FBA}" srcOrd="1" destOrd="0" presId="urn:microsoft.com/office/officeart/2005/8/layout/hierarchy1"/>
    <dgm:cxn modelId="{C5476444-D1F3-46F3-BD96-05E74097B86E}" type="presParOf" srcId="{3D8D5B38-66F9-4E0A-9138-66ADBFACBE26}" destId="{293B7B91-6734-4134-B73C-EA52060E6E53}" srcOrd="1" destOrd="0" presId="urn:microsoft.com/office/officeart/2005/8/layout/hierarchy1"/>
    <dgm:cxn modelId="{F4646B3B-FB06-4F25-A394-D28C6331C47A}" type="presParOf" srcId="{293B7B91-6734-4134-B73C-EA52060E6E53}" destId="{DE80C434-A88B-49D1-AA29-FA58D96F3A3C}" srcOrd="0" destOrd="0" presId="urn:microsoft.com/office/officeart/2005/8/layout/hierarchy1"/>
    <dgm:cxn modelId="{BA0CCC32-C9C6-4D37-BAB9-59A8E81B3D82}" type="presParOf" srcId="{DE80C434-A88B-49D1-AA29-FA58D96F3A3C}" destId="{E306C9B6-5980-4B8E-9305-32C7A92A8380}" srcOrd="0" destOrd="0" presId="urn:microsoft.com/office/officeart/2005/8/layout/hierarchy1"/>
    <dgm:cxn modelId="{916D813A-9212-4F4B-933A-A22EB8F32F3A}" type="presParOf" srcId="{DE80C434-A88B-49D1-AA29-FA58D96F3A3C}" destId="{D4628CC8-4130-4ED9-8BE1-C38695305E67}" srcOrd="1" destOrd="0" presId="urn:microsoft.com/office/officeart/2005/8/layout/hierarchy1"/>
    <dgm:cxn modelId="{E8A2D799-9C21-4FF7-ABDD-7E80B4D6C265}" type="presParOf" srcId="{293B7B91-6734-4134-B73C-EA52060E6E53}" destId="{EDD228B6-ABAF-4854-B5AA-84CA59106A7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3B376-5CEB-4266-AFDB-19B92B66E63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A6F2F1E-8192-4FA2-A49A-89AE99D65E4D}">
      <dgm:prSet/>
      <dgm:spPr/>
      <dgm:t>
        <a:bodyPr/>
        <a:lstStyle/>
        <a:p>
          <a:pPr>
            <a:lnSpc>
              <a:spcPct val="100000"/>
            </a:lnSpc>
          </a:pPr>
          <a:r>
            <a:rPr lang="en-US" dirty="0"/>
            <a:t>We find out null rows and replaced with its real values </a:t>
          </a:r>
        </a:p>
      </dgm:t>
    </dgm:pt>
    <dgm:pt modelId="{D3B24BA6-2870-481C-9054-E7DB99A8AF5C}" type="parTrans" cxnId="{58892867-F0C3-4D6C-AF9E-4EEF47E4A563}">
      <dgm:prSet/>
      <dgm:spPr/>
      <dgm:t>
        <a:bodyPr/>
        <a:lstStyle/>
        <a:p>
          <a:endParaRPr lang="en-US"/>
        </a:p>
      </dgm:t>
    </dgm:pt>
    <dgm:pt modelId="{66C4BDC1-13F6-4C9F-91E1-AE461EF68F0F}" type="sibTrans" cxnId="{58892867-F0C3-4D6C-AF9E-4EEF47E4A563}">
      <dgm:prSet/>
      <dgm:spPr/>
      <dgm:t>
        <a:bodyPr/>
        <a:lstStyle/>
        <a:p>
          <a:endParaRPr lang="en-US"/>
        </a:p>
      </dgm:t>
    </dgm:pt>
    <dgm:pt modelId="{E8B191E3-2482-46D0-AD15-CDD6990E276D}">
      <dgm:prSet/>
      <dgm:spPr/>
      <dgm:t>
        <a:bodyPr/>
        <a:lstStyle/>
        <a:p>
          <a:pPr>
            <a:lnSpc>
              <a:spcPct val="100000"/>
            </a:lnSpc>
          </a:pPr>
          <a:r>
            <a:rPr lang="en-US" dirty="0"/>
            <a:t>E.g. 'Book-Author'  replaced with 'Larissa Anne Downes'</a:t>
          </a:r>
        </a:p>
      </dgm:t>
    </dgm:pt>
    <dgm:pt modelId="{8E812AF3-D9AD-45BC-ADF1-2C50288978F6}" type="parTrans" cxnId="{C21EA069-E518-4438-BE26-667438408E72}">
      <dgm:prSet/>
      <dgm:spPr/>
      <dgm:t>
        <a:bodyPr/>
        <a:lstStyle/>
        <a:p>
          <a:endParaRPr lang="en-US"/>
        </a:p>
      </dgm:t>
    </dgm:pt>
    <dgm:pt modelId="{3BDDE430-9152-4D08-9B68-F917A970E154}" type="sibTrans" cxnId="{C21EA069-E518-4438-BE26-667438408E72}">
      <dgm:prSet/>
      <dgm:spPr/>
      <dgm:t>
        <a:bodyPr/>
        <a:lstStyle/>
        <a:p>
          <a:endParaRPr lang="en-US"/>
        </a:p>
      </dgm:t>
    </dgm:pt>
    <dgm:pt modelId="{2A3CE2B1-8950-4816-A328-37FE8649F39F}">
      <dgm:prSet/>
      <dgm:spPr/>
      <dgm:t>
        <a:bodyPr/>
        <a:lstStyle/>
        <a:p>
          <a:pPr>
            <a:lnSpc>
              <a:spcPct val="100000"/>
            </a:lnSpc>
          </a:pPr>
          <a:r>
            <a:rPr lang="en-US" dirty="0"/>
            <a:t>'Publisher' replaced with 'Mundania Press LLC' and 'Bantam'</a:t>
          </a:r>
        </a:p>
      </dgm:t>
    </dgm:pt>
    <dgm:pt modelId="{5D69B7D1-791C-4EDC-B0CB-CF4AB5FBF56B}" type="parTrans" cxnId="{1FB1FF19-41B0-418C-AD20-89FEA0E63702}">
      <dgm:prSet/>
      <dgm:spPr/>
      <dgm:t>
        <a:bodyPr/>
        <a:lstStyle/>
        <a:p>
          <a:endParaRPr lang="en-US"/>
        </a:p>
      </dgm:t>
    </dgm:pt>
    <dgm:pt modelId="{D73207D6-23D3-4BAA-813E-EE9E4116D780}" type="sibTrans" cxnId="{1FB1FF19-41B0-418C-AD20-89FEA0E63702}">
      <dgm:prSet/>
      <dgm:spPr/>
      <dgm:t>
        <a:bodyPr/>
        <a:lstStyle/>
        <a:p>
          <a:endParaRPr lang="en-US"/>
        </a:p>
      </dgm:t>
    </dgm:pt>
    <dgm:pt modelId="{FF38DF68-0FAF-4569-906D-CD71EB2DE78B}">
      <dgm:prSet phldr="0"/>
      <dgm:spPr/>
      <dgm:t>
        <a:bodyPr/>
        <a:lstStyle/>
        <a:p>
          <a:pPr rtl="0">
            <a:lnSpc>
              <a:spcPct val="100000"/>
            </a:lnSpc>
          </a:pPr>
          <a:r>
            <a:rPr lang="en-US" dirty="0">
              <a:latin typeface="Univers"/>
            </a:rPr>
            <a:t>Age have a lot of null values</a:t>
          </a:r>
        </a:p>
      </dgm:t>
    </dgm:pt>
    <dgm:pt modelId="{DD4EE92D-4E52-4E45-88C5-7662247100EA}" type="parTrans" cxnId="{1CD72A8F-7D70-4832-A3A6-32B9BA19BA7B}">
      <dgm:prSet/>
      <dgm:spPr/>
      <dgm:t>
        <a:bodyPr/>
        <a:lstStyle/>
        <a:p>
          <a:endParaRPr lang="en-IN"/>
        </a:p>
      </dgm:t>
    </dgm:pt>
    <dgm:pt modelId="{1F8504D7-6A8B-4D23-9452-EE98E38A898F}" type="sibTrans" cxnId="{1CD72A8F-7D70-4832-A3A6-32B9BA19BA7B}">
      <dgm:prSet/>
      <dgm:spPr/>
      <dgm:t>
        <a:bodyPr/>
        <a:lstStyle/>
        <a:p>
          <a:endParaRPr lang="en-IN"/>
        </a:p>
      </dgm:t>
    </dgm:pt>
    <dgm:pt modelId="{83969B04-8E85-4C31-B24A-450FE0CF7184}">
      <dgm:prSet phldr="0"/>
      <dgm:spPr/>
      <dgm:t>
        <a:bodyPr/>
        <a:lstStyle/>
        <a:p>
          <a:pPr rtl="0">
            <a:lnSpc>
              <a:spcPct val="100000"/>
            </a:lnSpc>
          </a:pPr>
          <a:r>
            <a:rPr lang="en-US" dirty="0">
              <a:latin typeface="Univers"/>
            </a:rPr>
            <a:t>Checked duplicated values but there are not duplicated values </a:t>
          </a:r>
        </a:p>
      </dgm:t>
    </dgm:pt>
    <dgm:pt modelId="{25D99CD1-7DB4-4731-B972-6FFC458388CD}" type="parTrans" cxnId="{ACE7B3ED-9996-4B9F-98E3-C3B1885EBA17}">
      <dgm:prSet/>
      <dgm:spPr/>
      <dgm:t>
        <a:bodyPr/>
        <a:lstStyle/>
        <a:p>
          <a:endParaRPr lang="en-IN"/>
        </a:p>
      </dgm:t>
    </dgm:pt>
    <dgm:pt modelId="{01A41076-F27E-4239-9AD3-DB82B1D24EF8}" type="sibTrans" cxnId="{ACE7B3ED-9996-4B9F-98E3-C3B1885EBA17}">
      <dgm:prSet/>
      <dgm:spPr/>
      <dgm:t>
        <a:bodyPr/>
        <a:lstStyle/>
        <a:p>
          <a:endParaRPr lang="en-IN"/>
        </a:p>
      </dgm:t>
    </dgm:pt>
    <dgm:pt modelId="{0B259A49-2D7A-4762-86CB-3E18DE693C10}" type="pres">
      <dgm:prSet presAssocID="{C273B376-5CEB-4266-AFDB-19B92B66E63C}" presName="hierChild1" presStyleCnt="0">
        <dgm:presLayoutVars>
          <dgm:chPref val="1"/>
          <dgm:dir/>
          <dgm:animOne val="branch"/>
          <dgm:animLvl val="lvl"/>
          <dgm:resizeHandles/>
        </dgm:presLayoutVars>
      </dgm:prSet>
      <dgm:spPr/>
    </dgm:pt>
    <dgm:pt modelId="{C98CBA80-6607-4947-AF60-5F411641EF93}" type="pres">
      <dgm:prSet presAssocID="{DA6F2F1E-8192-4FA2-A49A-89AE99D65E4D}" presName="hierRoot1" presStyleCnt="0"/>
      <dgm:spPr/>
    </dgm:pt>
    <dgm:pt modelId="{71091BD8-A4F6-42F8-88EF-1C62BBA5C140}" type="pres">
      <dgm:prSet presAssocID="{DA6F2F1E-8192-4FA2-A49A-89AE99D65E4D}" presName="composite" presStyleCnt="0"/>
      <dgm:spPr/>
    </dgm:pt>
    <dgm:pt modelId="{C60C2D23-86F8-4E8D-AF61-680DC7EC7DDE}" type="pres">
      <dgm:prSet presAssocID="{DA6F2F1E-8192-4FA2-A49A-89AE99D65E4D}" presName="background" presStyleLbl="node0" presStyleIdx="0" presStyleCnt="5"/>
      <dgm:spPr/>
    </dgm:pt>
    <dgm:pt modelId="{4A60DCF2-F4DB-4840-B3D8-EDD10DD8CC97}" type="pres">
      <dgm:prSet presAssocID="{DA6F2F1E-8192-4FA2-A49A-89AE99D65E4D}" presName="text" presStyleLbl="fgAcc0" presStyleIdx="0" presStyleCnt="5">
        <dgm:presLayoutVars>
          <dgm:chPref val="3"/>
        </dgm:presLayoutVars>
      </dgm:prSet>
      <dgm:spPr/>
    </dgm:pt>
    <dgm:pt modelId="{60966419-2480-4E18-AE85-5CA966A3617F}" type="pres">
      <dgm:prSet presAssocID="{DA6F2F1E-8192-4FA2-A49A-89AE99D65E4D}" presName="hierChild2" presStyleCnt="0"/>
      <dgm:spPr/>
    </dgm:pt>
    <dgm:pt modelId="{23EE61C8-BEF6-4B44-9C51-549CB20A4E78}" type="pres">
      <dgm:prSet presAssocID="{E8B191E3-2482-46D0-AD15-CDD6990E276D}" presName="hierRoot1" presStyleCnt="0"/>
      <dgm:spPr/>
    </dgm:pt>
    <dgm:pt modelId="{5E0548D7-5A00-42EC-B07E-ACFDFA8D8497}" type="pres">
      <dgm:prSet presAssocID="{E8B191E3-2482-46D0-AD15-CDD6990E276D}" presName="composite" presStyleCnt="0"/>
      <dgm:spPr/>
    </dgm:pt>
    <dgm:pt modelId="{6CECD9BC-A93F-4C74-9012-9DDCB105A812}" type="pres">
      <dgm:prSet presAssocID="{E8B191E3-2482-46D0-AD15-CDD6990E276D}" presName="background" presStyleLbl="node0" presStyleIdx="1" presStyleCnt="5"/>
      <dgm:spPr/>
    </dgm:pt>
    <dgm:pt modelId="{A23D3E50-C0C6-49C6-96B8-BF70C4E65235}" type="pres">
      <dgm:prSet presAssocID="{E8B191E3-2482-46D0-AD15-CDD6990E276D}" presName="text" presStyleLbl="fgAcc0" presStyleIdx="1" presStyleCnt="5">
        <dgm:presLayoutVars>
          <dgm:chPref val="3"/>
        </dgm:presLayoutVars>
      </dgm:prSet>
      <dgm:spPr/>
    </dgm:pt>
    <dgm:pt modelId="{77825989-D266-4DE0-B45B-463D3E63A9BE}" type="pres">
      <dgm:prSet presAssocID="{E8B191E3-2482-46D0-AD15-CDD6990E276D}" presName="hierChild2" presStyleCnt="0"/>
      <dgm:spPr/>
    </dgm:pt>
    <dgm:pt modelId="{14567DB1-222D-4EDD-84B3-32E37BA0C321}" type="pres">
      <dgm:prSet presAssocID="{2A3CE2B1-8950-4816-A328-37FE8649F39F}" presName="hierRoot1" presStyleCnt="0"/>
      <dgm:spPr/>
    </dgm:pt>
    <dgm:pt modelId="{DFE27202-DAB5-4C58-9A7B-B738CB75127A}" type="pres">
      <dgm:prSet presAssocID="{2A3CE2B1-8950-4816-A328-37FE8649F39F}" presName="composite" presStyleCnt="0"/>
      <dgm:spPr/>
    </dgm:pt>
    <dgm:pt modelId="{0D838A19-36D4-4E49-82E6-5BBFAEE676F7}" type="pres">
      <dgm:prSet presAssocID="{2A3CE2B1-8950-4816-A328-37FE8649F39F}" presName="background" presStyleLbl="node0" presStyleIdx="2" presStyleCnt="5"/>
      <dgm:spPr/>
    </dgm:pt>
    <dgm:pt modelId="{A22F4C17-3041-493C-ACB3-B181165F27B3}" type="pres">
      <dgm:prSet presAssocID="{2A3CE2B1-8950-4816-A328-37FE8649F39F}" presName="text" presStyleLbl="fgAcc0" presStyleIdx="2" presStyleCnt="5">
        <dgm:presLayoutVars>
          <dgm:chPref val="3"/>
        </dgm:presLayoutVars>
      </dgm:prSet>
      <dgm:spPr/>
    </dgm:pt>
    <dgm:pt modelId="{96329163-1A14-4568-AED1-907CFD161BA6}" type="pres">
      <dgm:prSet presAssocID="{2A3CE2B1-8950-4816-A328-37FE8649F39F}" presName="hierChild2" presStyleCnt="0"/>
      <dgm:spPr/>
    </dgm:pt>
    <dgm:pt modelId="{5559CA55-3FC0-43C9-92F2-E210C24BB1BA}" type="pres">
      <dgm:prSet presAssocID="{FF38DF68-0FAF-4569-906D-CD71EB2DE78B}" presName="hierRoot1" presStyleCnt="0"/>
      <dgm:spPr/>
    </dgm:pt>
    <dgm:pt modelId="{49A5CA6F-D1DC-4198-9A4A-608C279F04B3}" type="pres">
      <dgm:prSet presAssocID="{FF38DF68-0FAF-4569-906D-CD71EB2DE78B}" presName="composite" presStyleCnt="0"/>
      <dgm:spPr/>
    </dgm:pt>
    <dgm:pt modelId="{8602591A-2CA6-4130-85C4-FA9189CDF40C}" type="pres">
      <dgm:prSet presAssocID="{FF38DF68-0FAF-4569-906D-CD71EB2DE78B}" presName="background" presStyleLbl="node0" presStyleIdx="3" presStyleCnt="5"/>
      <dgm:spPr/>
    </dgm:pt>
    <dgm:pt modelId="{3FCE80AA-89AF-402B-8DF5-A741FC90B518}" type="pres">
      <dgm:prSet presAssocID="{FF38DF68-0FAF-4569-906D-CD71EB2DE78B}" presName="text" presStyleLbl="fgAcc0" presStyleIdx="3" presStyleCnt="5">
        <dgm:presLayoutVars>
          <dgm:chPref val="3"/>
        </dgm:presLayoutVars>
      </dgm:prSet>
      <dgm:spPr/>
    </dgm:pt>
    <dgm:pt modelId="{57E489C3-1EC7-4CC3-A5E0-72B907388856}" type="pres">
      <dgm:prSet presAssocID="{FF38DF68-0FAF-4569-906D-CD71EB2DE78B}" presName="hierChild2" presStyleCnt="0"/>
      <dgm:spPr/>
    </dgm:pt>
    <dgm:pt modelId="{B2975397-314D-4A84-8422-CB4FE7AA8339}" type="pres">
      <dgm:prSet presAssocID="{83969B04-8E85-4C31-B24A-450FE0CF7184}" presName="hierRoot1" presStyleCnt="0"/>
      <dgm:spPr/>
    </dgm:pt>
    <dgm:pt modelId="{481EA8FA-C6C4-4476-815C-728395AAA101}" type="pres">
      <dgm:prSet presAssocID="{83969B04-8E85-4C31-B24A-450FE0CF7184}" presName="composite" presStyleCnt="0"/>
      <dgm:spPr/>
    </dgm:pt>
    <dgm:pt modelId="{5848BF34-EACE-49CC-8D09-6BD2835A6567}" type="pres">
      <dgm:prSet presAssocID="{83969B04-8E85-4C31-B24A-450FE0CF7184}" presName="background" presStyleLbl="node0" presStyleIdx="4" presStyleCnt="5"/>
      <dgm:spPr/>
    </dgm:pt>
    <dgm:pt modelId="{399D41BC-985F-4E25-A4B2-A1B87B0E0458}" type="pres">
      <dgm:prSet presAssocID="{83969B04-8E85-4C31-B24A-450FE0CF7184}" presName="text" presStyleLbl="fgAcc0" presStyleIdx="4" presStyleCnt="5">
        <dgm:presLayoutVars>
          <dgm:chPref val="3"/>
        </dgm:presLayoutVars>
      </dgm:prSet>
      <dgm:spPr/>
    </dgm:pt>
    <dgm:pt modelId="{CC1AD0F6-70D7-4469-8533-21627309B5FC}" type="pres">
      <dgm:prSet presAssocID="{83969B04-8E85-4C31-B24A-450FE0CF7184}" presName="hierChild2" presStyleCnt="0"/>
      <dgm:spPr/>
    </dgm:pt>
  </dgm:ptLst>
  <dgm:cxnLst>
    <dgm:cxn modelId="{5D7E9301-5B4B-4A1A-BB5D-24AB15C4CAAE}" type="presOf" srcId="{2A3CE2B1-8950-4816-A328-37FE8649F39F}" destId="{A22F4C17-3041-493C-ACB3-B181165F27B3}" srcOrd="0" destOrd="0" presId="urn:microsoft.com/office/officeart/2005/8/layout/hierarchy1"/>
    <dgm:cxn modelId="{1FB1FF19-41B0-418C-AD20-89FEA0E63702}" srcId="{C273B376-5CEB-4266-AFDB-19B92B66E63C}" destId="{2A3CE2B1-8950-4816-A328-37FE8649F39F}" srcOrd="2" destOrd="0" parTransId="{5D69B7D1-791C-4EDC-B0CB-CF4AB5FBF56B}" sibTransId="{D73207D6-23D3-4BAA-813E-EE9E4116D780}"/>
    <dgm:cxn modelId="{C8730022-B893-4039-9CA9-4FAFBD6A6C4F}" type="presOf" srcId="{FF38DF68-0FAF-4569-906D-CD71EB2DE78B}" destId="{3FCE80AA-89AF-402B-8DF5-A741FC90B518}" srcOrd="0" destOrd="0" presId="urn:microsoft.com/office/officeart/2005/8/layout/hierarchy1"/>
    <dgm:cxn modelId="{3BD3B929-B4C7-43C4-92E1-87D8D28E67EA}" type="presOf" srcId="{83969B04-8E85-4C31-B24A-450FE0CF7184}" destId="{399D41BC-985F-4E25-A4B2-A1B87B0E0458}" srcOrd="0" destOrd="0" presId="urn:microsoft.com/office/officeart/2005/8/layout/hierarchy1"/>
    <dgm:cxn modelId="{58892867-F0C3-4D6C-AF9E-4EEF47E4A563}" srcId="{C273B376-5CEB-4266-AFDB-19B92B66E63C}" destId="{DA6F2F1E-8192-4FA2-A49A-89AE99D65E4D}" srcOrd="0" destOrd="0" parTransId="{D3B24BA6-2870-481C-9054-E7DB99A8AF5C}" sibTransId="{66C4BDC1-13F6-4C9F-91E1-AE461EF68F0F}"/>
    <dgm:cxn modelId="{C21EA069-E518-4438-BE26-667438408E72}" srcId="{C273B376-5CEB-4266-AFDB-19B92B66E63C}" destId="{E8B191E3-2482-46D0-AD15-CDD6990E276D}" srcOrd="1" destOrd="0" parTransId="{8E812AF3-D9AD-45BC-ADF1-2C50288978F6}" sibTransId="{3BDDE430-9152-4D08-9B68-F917A970E154}"/>
    <dgm:cxn modelId="{7978B97B-AD91-453C-BCF5-B2B739C1AEF7}" type="presOf" srcId="{C273B376-5CEB-4266-AFDB-19B92B66E63C}" destId="{0B259A49-2D7A-4762-86CB-3E18DE693C10}" srcOrd="0" destOrd="0" presId="urn:microsoft.com/office/officeart/2005/8/layout/hierarchy1"/>
    <dgm:cxn modelId="{1CD72A8F-7D70-4832-A3A6-32B9BA19BA7B}" srcId="{C273B376-5CEB-4266-AFDB-19B92B66E63C}" destId="{FF38DF68-0FAF-4569-906D-CD71EB2DE78B}" srcOrd="3" destOrd="0" parTransId="{DD4EE92D-4E52-4E45-88C5-7662247100EA}" sibTransId="{1F8504D7-6A8B-4D23-9452-EE98E38A898F}"/>
    <dgm:cxn modelId="{FFF75FB4-8D14-435F-B639-822E11B1B837}" type="presOf" srcId="{E8B191E3-2482-46D0-AD15-CDD6990E276D}" destId="{A23D3E50-C0C6-49C6-96B8-BF70C4E65235}" srcOrd="0" destOrd="0" presId="urn:microsoft.com/office/officeart/2005/8/layout/hierarchy1"/>
    <dgm:cxn modelId="{79D7E3D9-0D31-48EF-85D2-C124E0731111}" type="presOf" srcId="{DA6F2F1E-8192-4FA2-A49A-89AE99D65E4D}" destId="{4A60DCF2-F4DB-4840-B3D8-EDD10DD8CC97}" srcOrd="0" destOrd="0" presId="urn:microsoft.com/office/officeart/2005/8/layout/hierarchy1"/>
    <dgm:cxn modelId="{ACE7B3ED-9996-4B9F-98E3-C3B1885EBA17}" srcId="{C273B376-5CEB-4266-AFDB-19B92B66E63C}" destId="{83969B04-8E85-4C31-B24A-450FE0CF7184}" srcOrd="4" destOrd="0" parTransId="{25D99CD1-7DB4-4731-B972-6FFC458388CD}" sibTransId="{01A41076-F27E-4239-9AD3-DB82B1D24EF8}"/>
    <dgm:cxn modelId="{2AB6B85D-7136-4797-BCFF-9631FD652A30}" type="presParOf" srcId="{0B259A49-2D7A-4762-86CB-3E18DE693C10}" destId="{C98CBA80-6607-4947-AF60-5F411641EF93}" srcOrd="0" destOrd="0" presId="urn:microsoft.com/office/officeart/2005/8/layout/hierarchy1"/>
    <dgm:cxn modelId="{ECF2254F-CFAD-4B28-9263-3FC884281F6C}" type="presParOf" srcId="{C98CBA80-6607-4947-AF60-5F411641EF93}" destId="{71091BD8-A4F6-42F8-88EF-1C62BBA5C140}" srcOrd="0" destOrd="0" presId="urn:microsoft.com/office/officeart/2005/8/layout/hierarchy1"/>
    <dgm:cxn modelId="{1A59CD6D-13D8-4237-A5F9-9FCF7A8B8B98}" type="presParOf" srcId="{71091BD8-A4F6-42F8-88EF-1C62BBA5C140}" destId="{C60C2D23-86F8-4E8D-AF61-680DC7EC7DDE}" srcOrd="0" destOrd="0" presId="urn:microsoft.com/office/officeart/2005/8/layout/hierarchy1"/>
    <dgm:cxn modelId="{67E6A5E1-6657-4AE8-BF61-FC912661F164}" type="presParOf" srcId="{71091BD8-A4F6-42F8-88EF-1C62BBA5C140}" destId="{4A60DCF2-F4DB-4840-B3D8-EDD10DD8CC97}" srcOrd="1" destOrd="0" presId="urn:microsoft.com/office/officeart/2005/8/layout/hierarchy1"/>
    <dgm:cxn modelId="{6D525902-76E9-425D-8544-7D49ADDF6CD7}" type="presParOf" srcId="{C98CBA80-6607-4947-AF60-5F411641EF93}" destId="{60966419-2480-4E18-AE85-5CA966A3617F}" srcOrd="1" destOrd="0" presId="urn:microsoft.com/office/officeart/2005/8/layout/hierarchy1"/>
    <dgm:cxn modelId="{84777068-9679-4C29-9A7E-74CAE77E79FB}" type="presParOf" srcId="{0B259A49-2D7A-4762-86CB-3E18DE693C10}" destId="{23EE61C8-BEF6-4B44-9C51-549CB20A4E78}" srcOrd="1" destOrd="0" presId="urn:microsoft.com/office/officeart/2005/8/layout/hierarchy1"/>
    <dgm:cxn modelId="{432D0ACB-D991-424C-8B4A-4D5D66F7AA51}" type="presParOf" srcId="{23EE61C8-BEF6-4B44-9C51-549CB20A4E78}" destId="{5E0548D7-5A00-42EC-B07E-ACFDFA8D8497}" srcOrd="0" destOrd="0" presId="urn:microsoft.com/office/officeart/2005/8/layout/hierarchy1"/>
    <dgm:cxn modelId="{CE4D597A-E7E1-4869-A273-7C4B30A6EB95}" type="presParOf" srcId="{5E0548D7-5A00-42EC-B07E-ACFDFA8D8497}" destId="{6CECD9BC-A93F-4C74-9012-9DDCB105A812}" srcOrd="0" destOrd="0" presId="urn:microsoft.com/office/officeart/2005/8/layout/hierarchy1"/>
    <dgm:cxn modelId="{C6B9B21D-7844-4199-BC46-4B09A16AAB55}" type="presParOf" srcId="{5E0548D7-5A00-42EC-B07E-ACFDFA8D8497}" destId="{A23D3E50-C0C6-49C6-96B8-BF70C4E65235}" srcOrd="1" destOrd="0" presId="urn:microsoft.com/office/officeart/2005/8/layout/hierarchy1"/>
    <dgm:cxn modelId="{7F544CC3-3554-40C8-87B2-4148BA00B51F}" type="presParOf" srcId="{23EE61C8-BEF6-4B44-9C51-549CB20A4E78}" destId="{77825989-D266-4DE0-B45B-463D3E63A9BE}" srcOrd="1" destOrd="0" presId="urn:microsoft.com/office/officeart/2005/8/layout/hierarchy1"/>
    <dgm:cxn modelId="{437CAD32-AB54-4B0F-9179-F5AED3903601}" type="presParOf" srcId="{0B259A49-2D7A-4762-86CB-3E18DE693C10}" destId="{14567DB1-222D-4EDD-84B3-32E37BA0C321}" srcOrd="2" destOrd="0" presId="urn:microsoft.com/office/officeart/2005/8/layout/hierarchy1"/>
    <dgm:cxn modelId="{7AE7824C-6462-4CB5-92A7-5AD9AEC74914}" type="presParOf" srcId="{14567DB1-222D-4EDD-84B3-32E37BA0C321}" destId="{DFE27202-DAB5-4C58-9A7B-B738CB75127A}" srcOrd="0" destOrd="0" presId="urn:microsoft.com/office/officeart/2005/8/layout/hierarchy1"/>
    <dgm:cxn modelId="{13FE3684-7047-455F-A419-0ADA4217BDBE}" type="presParOf" srcId="{DFE27202-DAB5-4C58-9A7B-B738CB75127A}" destId="{0D838A19-36D4-4E49-82E6-5BBFAEE676F7}" srcOrd="0" destOrd="0" presId="urn:microsoft.com/office/officeart/2005/8/layout/hierarchy1"/>
    <dgm:cxn modelId="{7A968CA6-7653-479F-8F01-6EF35E2FF273}" type="presParOf" srcId="{DFE27202-DAB5-4C58-9A7B-B738CB75127A}" destId="{A22F4C17-3041-493C-ACB3-B181165F27B3}" srcOrd="1" destOrd="0" presId="urn:microsoft.com/office/officeart/2005/8/layout/hierarchy1"/>
    <dgm:cxn modelId="{ABEDB8C1-0CC9-41F2-BC80-99169A751E04}" type="presParOf" srcId="{14567DB1-222D-4EDD-84B3-32E37BA0C321}" destId="{96329163-1A14-4568-AED1-907CFD161BA6}" srcOrd="1" destOrd="0" presId="urn:microsoft.com/office/officeart/2005/8/layout/hierarchy1"/>
    <dgm:cxn modelId="{3AFFED59-5C38-4693-8B77-B69BE430D8C6}" type="presParOf" srcId="{0B259A49-2D7A-4762-86CB-3E18DE693C10}" destId="{5559CA55-3FC0-43C9-92F2-E210C24BB1BA}" srcOrd="3" destOrd="0" presId="urn:microsoft.com/office/officeart/2005/8/layout/hierarchy1"/>
    <dgm:cxn modelId="{E7979ACB-35E1-4A26-8A0F-0C3702BFD1BB}" type="presParOf" srcId="{5559CA55-3FC0-43C9-92F2-E210C24BB1BA}" destId="{49A5CA6F-D1DC-4198-9A4A-608C279F04B3}" srcOrd="0" destOrd="0" presId="urn:microsoft.com/office/officeart/2005/8/layout/hierarchy1"/>
    <dgm:cxn modelId="{EAA375D5-6332-4BD5-9212-403091BE9B9C}" type="presParOf" srcId="{49A5CA6F-D1DC-4198-9A4A-608C279F04B3}" destId="{8602591A-2CA6-4130-85C4-FA9189CDF40C}" srcOrd="0" destOrd="0" presId="urn:microsoft.com/office/officeart/2005/8/layout/hierarchy1"/>
    <dgm:cxn modelId="{566A83ED-2129-436E-9C6B-582EED27111F}" type="presParOf" srcId="{49A5CA6F-D1DC-4198-9A4A-608C279F04B3}" destId="{3FCE80AA-89AF-402B-8DF5-A741FC90B518}" srcOrd="1" destOrd="0" presId="urn:microsoft.com/office/officeart/2005/8/layout/hierarchy1"/>
    <dgm:cxn modelId="{AAE7B8FF-F2F4-44FB-ACE5-E37E06200EB8}" type="presParOf" srcId="{5559CA55-3FC0-43C9-92F2-E210C24BB1BA}" destId="{57E489C3-1EC7-4CC3-A5E0-72B907388856}" srcOrd="1" destOrd="0" presId="urn:microsoft.com/office/officeart/2005/8/layout/hierarchy1"/>
    <dgm:cxn modelId="{BB64674B-4349-468B-9446-DC5451E56DD5}" type="presParOf" srcId="{0B259A49-2D7A-4762-86CB-3E18DE693C10}" destId="{B2975397-314D-4A84-8422-CB4FE7AA8339}" srcOrd="4" destOrd="0" presId="urn:microsoft.com/office/officeart/2005/8/layout/hierarchy1"/>
    <dgm:cxn modelId="{6D60B260-1CD6-42BD-B910-D7FACDAE2F50}" type="presParOf" srcId="{B2975397-314D-4A84-8422-CB4FE7AA8339}" destId="{481EA8FA-C6C4-4476-815C-728395AAA101}" srcOrd="0" destOrd="0" presId="urn:microsoft.com/office/officeart/2005/8/layout/hierarchy1"/>
    <dgm:cxn modelId="{1646FCC0-7500-4AE8-8AFC-CFF342557B47}" type="presParOf" srcId="{481EA8FA-C6C4-4476-815C-728395AAA101}" destId="{5848BF34-EACE-49CC-8D09-6BD2835A6567}" srcOrd="0" destOrd="0" presId="urn:microsoft.com/office/officeart/2005/8/layout/hierarchy1"/>
    <dgm:cxn modelId="{9EB3DA0B-1BC3-493E-821B-45787BAEB85E}" type="presParOf" srcId="{481EA8FA-C6C4-4476-815C-728395AAA101}" destId="{399D41BC-985F-4E25-A4B2-A1B87B0E0458}" srcOrd="1" destOrd="0" presId="urn:microsoft.com/office/officeart/2005/8/layout/hierarchy1"/>
    <dgm:cxn modelId="{21356958-B47D-4653-986D-DCAFAF5C5DDB}" type="presParOf" srcId="{B2975397-314D-4A84-8422-CB4FE7AA8339}" destId="{CC1AD0F6-70D7-4469-8533-21627309B5F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B51F5-C743-4ED2-B38E-EA6484E5A4B0}">
      <dsp:nvSpPr>
        <dsp:cNvPr id="0" name=""/>
        <dsp:cNvSpPr/>
      </dsp:nvSpPr>
      <dsp:spPr>
        <a:xfrm>
          <a:off x="0" y="93482"/>
          <a:ext cx="4685916" cy="1382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Rajesh Patil</a:t>
          </a:r>
        </a:p>
      </dsp:txBody>
      <dsp:txXfrm>
        <a:off x="67467" y="160949"/>
        <a:ext cx="4550982" cy="1247128"/>
      </dsp:txXfrm>
    </dsp:sp>
    <dsp:sp modelId="{5A33D7D3-96BB-4A88-A3B7-52A1124BDB5B}">
      <dsp:nvSpPr>
        <dsp:cNvPr id="0" name=""/>
        <dsp:cNvSpPr/>
      </dsp:nvSpPr>
      <dsp:spPr>
        <a:xfrm>
          <a:off x="0" y="1561944"/>
          <a:ext cx="4685916" cy="1382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Chetan Patil</a:t>
          </a:r>
        </a:p>
      </dsp:txBody>
      <dsp:txXfrm>
        <a:off x="67467" y="1629411"/>
        <a:ext cx="4550982" cy="1247128"/>
      </dsp:txXfrm>
    </dsp:sp>
    <dsp:sp modelId="{F82A03A7-5057-4518-85C9-68779DB9D489}">
      <dsp:nvSpPr>
        <dsp:cNvPr id="0" name=""/>
        <dsp:cNvSpPr/>
      </dsp:nvSpPr>
      <dsp:spPr>
        <a:xfrm>
          <a:off x="0" y="3030407"/>
          <a:ext cx="4685916" cy="1382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Mrunal Badgujar</a:t>
          </a:r>
        </a:p>
      </dsp:txBody>
      <dsp:txXfrm>
        <a:off x="67467" y="3097874"/>
        <a:ext cx="4550982" cy="1247128"/>
      </dsp:txXfrm>
    </dsp:sp>
    <dsp:sp modelId="{FD7B4EC1-14F9-4844-AB42-C289B1A5ACCD}">
      <dsp:nvSpPr>
        <dsp:cNvPr id="0" name=""/>
        <dsp:cNvSpPr/>
      </dsp:nvSpPr>
      <dsp:spPr>
        <a:xfrm>
          <a:off x="0" y="4498870"/>
          <a:ext cx="4685916" cy="13820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err="1"/>
            <a:t>Sachin</a:t>
          </a:r>
          <a:r>
            <a:rPr lang="en-US" sz="3000" kern="1200" dirty="0"/>
            <a:t> Chaudhari</a:t>
          </a:r>
        </a:p>
        <a:p>
          <a:pPr marL="0" lvl="0" indent="0" algn="l" defTabSz="1333500">
            <a:lnSpc>
              <a:spcPct val="90000"/>
            </a:lnSpc>
            <a:spcBef>
              <a:spcPct val="0"/>
            </a:spcBef>
            <a:spcAft>
              <a:spcPct val="35000"/>
            </a:spcAft>
            <a:buNone/>
          </a:pPr>
          <a:endParaRPr lang="en-US" sz="3000" kern="1200" dirty="0"/>
        </a:p>
      </dsp:txBody>
      <dsp:txXfrm>
        <a:off x="67467" y="4566337"/>
        <a:ext cx="4550982" cy="1247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E6119-2959-4C15-92F1-DA29C6805AD5}">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2C2E5-DFA0-46D7-8BCE-C392478D243A}">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During the last few decades, with the rise of YouTube, Amazon, Netflix, and many other such web services, recommender systems have become much more important in our lives in terms of providing highly personalized and relevant content. </a:t>
          </a:r>
        </a:p>
      </dsp:txBody>
      <dsp:txXfrm>
        <a:off x="585701" y="1066737"/>
        <a:ext cx="4337991" cy="2693452"/>
      </dsp:txXfrm>
    </dsp:sp>
    <dsp:sp modelId="{E306C9B6-5980-4B8E-9305-32C7A92A8380}">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628CC8-4130-4ED9-8BE1-C38695305E67}">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The main objective is to create a recommendation system to recommend relevant books to users based on popularity and user interests.</a:t>
          </a:r>
        </a:p>
      </dsp:txBody>
      <dsp:txXfrm>
        <a:off x="6092527" y="1066737"/>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C2D23-86F8-4E8D-AF61-680DC7EC7DDE}">
      <dsp:nvSpPr>
        <dsp:cNvPr id="0" name=""/>
        <dsp:cNvSpPr/>
      </dsp:nvSpPr>
      <dsp:spPr>
        <a:xfrm>
          <a:off x="2171" y="1661391"/>
          <a:ext cx="1058225" cy="671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0DCF2-F4DB-4840-B3D8-EDD10DD8CC97}">
      <dsp:nvSpPr>
        <dsp:cNvPr id="0" name=""/>
        <dsp:cNvSpPr/>
      </dsp:nvSpPr>
      <dsp:spPr>
        <a:xfrm>
          <a:off x="119752" y="1773092"/>
          <a:ext cx="1058225" cy="671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100000"/>
            </a:lnSpc>
            <a:spcBef>
              <a:spcPct val="0"/>
            </a:spcBef>
            <a:spcAft>
              <a:spcPct val="35000"/>
            </a:spcAft>
            <a:buNone/>
          </a:pPr>
          <a:r>
            <a:rPr lang="en-US" sz="700" kern="1200" dirty="0"/>
            <a:t>We find out null rows and replaced with its real values </a:t>
          </a:r>
        </a:p>
      </dsp:txBody>
      <dsp:txXfrm>
        <a:off x="139433" y="1792773"/>
        <a:ext cx="1018863" cy="632611"/>
      </dsp:txXfrm>
    </dsp:sp>
    <dsp:sp modelId="{6CECD9BC-A93F-4C74-9012-9DDCB105A812}">
      <dsp:nvSpPr>
        <dsp:cNvPr id="0" name=""/>
        <dsp:cNvSpPr/>
      </dsp:nvSpPr>
      <dsp:spPr>
        <a:xfrm>
          <a:off x="1295558" y="1661391"/>
          <a:ext cx="1058225" cy="671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D3E50-C0C6-49C6-96B8-BF70C4E65235}">
      <dsp:nvSpPr>
        <dsp:cNvPr id="0" name=""/>
        <dsp:cNvSpPr/>
      </dsp:nvSpPr>
      <dsp:spPr>
        <a:xfrm>
          <a:off x="1413139" y="1773092"/>
          <a:ext cx="1058225" cy="671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100000"/>
            </a:lnSpc>
            <a:spcBef>
              <a:spcPct val="0"/>
            </a:spcBef>
            <a:spcAft>
              <a:spcPct val="35000"/>
            </a:spcAft>
            <a:buNone/>
          </a:pPr>
          <a:r>
            <a:rPr lang="en-US" sz="700" kern="1200" dirty="0"/>
            <a:t>E.g. 'Book-Author'  replaced with 'Larissa Anne Downes'</a:t>
          </a:r>
        </a:p>
      </dsp:txBody>
      <dsp:txXfrm>
        <a:off x="1432820" y="1792773"/>
        <a:ext cx="1018863" cy="632611"/>
      </dsp:txXfrm>
    </dsp:sp>
    <dsp:sp modelId="{0D838A19-36D4-4E49-82E6-5BBFAEE676F7}">
      <dsp:nvSpPr>
        <dsp:cNvPr id="0" name=""/>
        <dsp:cNvSpPr/>
      </dsp:nvSpPr>
      <dsp:spPr>
        <a:xfrm>
          <a:off x="2588945" y="1661391"/>
          <a:ext cx="1058225" cy="671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F4C17-3041-493C-ACB3-B181165F27B3}">
      <dsp:nvSpPr>
        <dsp:cNvPr id="0" name=""/>
        <dsp:cNvSpPr/>
      </dsp:nvSpPr>
      <dsp:spPr>
        <a:xfrm>
          <a:off x="2706526" y="1773092"/>
          <a:ext cx="1058225" cy="671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100000"/>
            </a:lnSpc>
            <a:spcBef>
              <a:spcPct val="0"/>
            </a:spcBef>
            <a:spcAft>
              <a:spcPct val="35000"/>
            </a:spcAft>
            <a:buNone/>
          </a:pPr>
          <a:r>
            <a:rPr lang="en-US" sz="700" kern="1200" dirty="0"/>
            <a:t>'Publisher' replaced with 'Mundania Press LLC' and 'Bantam'</a:t>
          </a:r>
        </a:p>
      </dsp:txBody>
      <dsp:txXfrm>
        <a:off x="2726207" y="1792773"/>
        <a:ext cx="1018863" cy="632611"/>
      </dsp:txXfrm>
    </dsp:sp>
    <dsp:sp modelId="{8602591A-2CA6-4130-85C4-FA9189CDF40C}">
      <dsp:nvSpPr>
        <dsp:cNvPr id="0" name=""/>
        <dsp:cNvSpPr/>
      </dsp:nvSpPr>
      <dsp:spPr>
        <a:xfrm>
          <a:off x="3882332" y="1661391"/>
          <a:ext cx="1058225" cy="671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E80AA-89AF-402B-8DF5-A741FC90B518}">
      <dsp:nvSpPr>
        <dsp:cNvPr id="0" name=""/>
        <dsp:cNvSpPr/>
      </dsp:nvSpPr>
      <dsp:spPr>
        <a:xfrm>
          <a:off x="3999912" y="1773092"/>
          <a:ext cx="1058225" cy="671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100000"/>
            </a:lnSpc>
            <a:spcBef>
              <a:spcPct val="0"/>
            </a:spcBef>
            <a:spcAft>
              <a:spcPct val="35000"/>
            </a:spcAft>
            <a:buNone/>
          </a:pPr>
          <a:r>
            <a:rPr lang="en-US" sz="700" kern="1200" dirty="0">
              <a:latin typeface="Univers"/>
            </a:rPr>
            <a:t>Age have a lot of null values</a:t>
          </a:r>
        </a:p>
      </dsp:txBody>
      <dsp:txXfrm>
        <a:off x="4019593" y="1792773"/>
        <a:ext cx="1018863" cy="632611"/>
      </dsp:txXfrm>
    </dsp:sp>
    <dsp:sp modelId="{5848BF34-EACE-49CC-8D09-6BD2835A6567}">
      <dsp:nvSpPr>
        <dsp:cNvPr id="0" name=""/>
        <dsp:cNvSpPr/>
      </dsp:nvSpPr>
      <dsp:spPr>
        <a:xfrm>
          <a:off x="5175719" y="1661391"/>
          <a:ext cx="1058225" cy="6719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9D41BC-985F-4E25-A4B2-A1B87B0E0458}">
      <dsp:nvSpPr>
        <dsp:cNvPr id="0" name=""/>
        <dsp:cNvSpPr/>
      </dsp:nvSpPr>
      <dsp:spPr>
        <a:xfrm>
          <a:off x="5293299" y="1773092"/>
          <a:ext cx="1058225" cy="6719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100000"/>
            </a:lnSpc>
            <a:spcBef>
              <a:spcPct val="0"/>
            </a:spcBef>
            <a:spcAft>
              <a:spcPct val="35000"/>
            </a:spcAft>
            <a:buNone/>
          </a:pPr>
          <a:r>
            <a:rPr lang="en-US" sz="700" kern="1200" dirty="0">
              <a:latin typeface="Univers"/>
            </a:rPr>
            <a:t>Checked duplicated values but there are not duplicated values </a:t>
          </a:r>
        </a:p>
      </dsp:txBody>
      <dsp:txXfrm>
        <a:off x="5312980" y="1792773"/>
        <a:ext cx="1018863" cy="6326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631FE7-C614-169F-0381-51650BE885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FEB4ED1-E24F-F166-E449-4D288410D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F69B50-3757-46D2-A143-AEFF9AAF2EC7}" type="datetimeFigureOut">
              <a:rPr lang="en-IN" smtClean="0"/>
              <a:t>24-12-2022</a:t>
            </a:fld>
            <a:endParaRPr lang="en-IN" dirty="0"/>
          </a:p>
        </p:txBody>
      </p:sp>
      <p:sp>
        <p:nvSpPr>
          <p:cNvPr id="4" name="Footer Placeholder 3">
            <a:extLst>
              <a:ext uri="{FF2B5EF4-FFF2-40B4-BE49-F238E27FC236}">
                <a16:creationId xmlns:a16="http://schemas.microsoft.com/office/drawing/2014/main" id="{8EE125D5-58D8-00B6-C1A6-CD912A040D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F3C9B047-FEA0-02FA-5D1B-58DD0A67F3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B2E6FF-05A8-48CD-96B7-15FA87B3194E}" type="slidenum">
              <a:rPr lang="en-IN" smtClean="0"/>
              <a:t>‹#›</a:t>
            </a:fld>
            <a:endParaRPr lang="en-IN" dirty="0"/>
          </a:p>
        </p:txBody>
      </p:sp>
    </p:spTree>
    <p:extLst>
      <p:ext uri="{BB962C8B-B14F-4D97-AF65-F5344CB8AC3E}">
        <p14:creationId xmlns:p14="http://schemas.microsoft.com/office/powerpoint/2010/main" val="3411186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12/24/2022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17</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dirty="0"/>
              <a:t>Click to edit</a:t>
            </a:r>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dirty="0"/>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endParaRPr lang="en-US" dirty="0"/>
          </a:p>
        </p:txBody>
      </p:sp>
      <p:sp>
        <p:nvSpPr>
          <p:cNvPr id="3" name="Date Placeholder 2">
            <a:extLst>
              <a:ext uri="{FF2B5EF4-FFF2-40B4-BE49-F238E27FC236}">
                <a16:creationId xmlns:a16="http://schemas.microsoft.com/office/drawing/2014/main" id="{E3B730DE-0120-46E6-8D3A-600D766F15D8}"/>
              </a:ext>
            </a:extLst>
          </p:cNvPr>
          <p:cNvSpPr>
            <a:spLocks noGrp="1"/>
          </p:cNvSpPr>
          <p:nvPr>
            <p:ph type="dt" sz="half" idx="16"/>
          </p:nvPr>
        </p:nvSpPr>
        <p:spPr/>
        <p:txBody>
          <a:bodyPr/>
          <a:lstStyle>
            <a:lvl1pPr>
              <a:defRPr>
                <a:solidFill>
                  <a:schemeClr val="accent2"/>
                </a:solidFill>
              </a:defRPr>
            </a:lvl1pPr>
          </a:lstStyle>
          <a:p>
            <a:r>
              <a:rPr lang="en-US" dirty="0"/>
              <a:t>20xx</a:t>
            </a:r>
          </a:p>
        </p:txBody>
      </p:sp>
      <p:sp>
        <p:nvSpPr>
          <p:cNvPr id="4" name="Footer Placeholder 3">
            <a:extLst>
              <a:ext uri="{FF2B5EF4-FFF2-40B4-BE49-F238E27FC236}">
                <a16:creationId xmlns:a16="http://schemas.microsoft.com/office/drawing/2014/main" id="{24043382-22FC-496B-AEE9-278F3734E2B8}"/>
              </a:ext>
            </a:extLst>
          </p:cNvPr>
          <p:cNvSpPr>
            <a:spLocks noGrp="1"/>
          </p:cNvSpPr>
          <p:nvPr>
            <p:ph type="ftr" sz="quarter" idx="17"/>
          </p:nvPr>
        </p:nvSpPr>
        <p:spPr>
          <a:xfrm>
            <a:off x="7962190" y="623907"/>
            <a:ext cx="4114800" cy="365125"/>
          </a:xfrm>
        </p:spPr>
        <p:txBody>
          <a:bodyPr/>
          <a:lstStyle>
            <a:lvl1pPr>
              <a:defRPr>
                <a:solidFill>
                  <a:schemeClr val="accent2"/>
                </a:solidFill>
              </a:defRPr>
            </a:lvl1pPr>
          </a:lstStyle>
          <a:p>
            <a:r>
              <a:rPr lang="en-US" dirty="0"/>
              <a:t>Sample Footer Text</a:t>
            </a:r>
          </a:p>
        </p:txBody>
      </p:sp>
      <p:sp>
        <p:nvSpPr>
          <p:cNvPr id="5" name="Slide Number Placeholder 4">
            <a:extLst>
              <a:ext uri="{FF2B5EF4-FFF2-40B4-BE49-F238E27FC236}">
                <a16:creationId xmlns:a16="http://schemas.microsoft.com/office/drawing/2014/main" id="{C8288E7F-4AC4-4AE1-9CDB-DE61BFDA668D}"/>
              </a:ext>
            </a:extLst>
          </p:cNvPr>
          <p:cNvSpPr>
            <a:spLocks noGrp="1"/>
          </p:cNvSpPr>
          <p:nvPr>
            <p:ph type="sldNum" sz="quarter" idx="18"/>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dirty="0"/>
              <a:t>Click to edit</a:t>
            </a:r>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dirty="0"/>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6698E82A-0F3A-4A95-B364-F76F0A493755}"/>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04532504-F5A4-48F8-B4E9-260A94B9BDAC}"/>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dirty="0"/>
              <a:t>Sample Footer Text</a:t>
            </a:r>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dirty="0"/>
              <a:t>Click to edit</a:t>
            </a:r>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2" name="Date Placeholder 6">
            <a:extLst>
              <a:ext uri="{FF2B5EF4-FFF2-40B4-BE49-F238E27FC236}">
                <a16:creationId xmlns:a16="http://schemas.microsoft.com/office/drawing/2014/main" id="{5899A11A-FB87-441D-8F10-20485D20E770}"/>
              </a:ext>
            </a:extLst>
          </p:cNvPr>
          <p:cNvSpPr>
            <a:spLocks noGrp="1"/>
          </p:cNvSpPr>
          <p:nvPr>
            <p:ph type="dt" sz="half" idx="12"/>
          </p:nvPr>
        </p:nvSpPr>
        <p:spPr>
          <a:xfrm>
            <a:off x="5785751" y="6356350"/>
            <a:ext cx="2743200" cy="365125"/>
          </a:xfrm>
        </p:spPr>
        <p:txBody>
          <a:bodyPr/>
          <a:lstStyle>
            <a:lvl1pPr>
              <a:defRPr>
                <a:solidFill>
                  <a:schemeClr val="accent2"/>
                </a:solidFill>
              </a:defRPr>
            </a:lvl1pPr>
          </a:lstStyle>
          <a:p>
            <a:r>
              <a:rPr lang="en-US" dirty="0"/>
              <a:t>20xx</a:t>
            </a:r>
          </a:p>
        </p:txBody>
      </p:sp>
      <p:sp>
        <p:nvSpPr>
          <p:cNvPr id="24" name="Footer Placeholder 7">
            <a:extLst>
              <a:ext uri="{FF2B5EF4-FFF2-40B4-BE49-F238E27FC236}">
                <a16:creationId xmlns:a16="http://schemas.microsoft.com/office/drawing/2014/main" id="{58BCD522-5AD9-4F60-813E-CB3B6AEAB6E2}"/>
              </a:ext>
            </a:extLst>
          </p:cNvPr>
          <p:cNvSpPr>
            <a:spLocks noGrp="1"/>
          </p:cNvSpPr>
          <p:nvPr>
            <p:ph type="ftr" sz="quarter" idx="13"/>
          </p:nvPr>
        </p:nvSpPr>
        <p:spPr>
          <a:xfrm rot="16200000">
            <a:off x="9812116" y="1591485"/>
            <a:ext cx="3548094" cy="365125"/>
          </a:xfrm>
        </p:spPr>
        <p:txBody>
          <a:bodyPr/>
          <a:lstStyle>
            <a:lvl1pPr>
              <a:defRPr>
                <a:solidFill>
                  <a:schemeClr val="accent2"/>
                </a:solidFill>
              </a:defRPr>
            </a:lvl1pPr>
          </a:lstStyle>
          <a:p>
            <a:r>
              <a:rPr lang="en-US" dirty="0"/>
              <a:t>Sample Footer Text</a:t>
            </a:r>
          </a:p>
        </p:txBody>
      </p:sp>
      <p:sp>
        <p:nvSpPr>
          <p:cNvPr id="25" name="Slide Number Placeholder 8">
            <a:extLst>
              <a:ext uri="{FF2B5EF4-FFF2-40B4-BE49-F238E27FC236}">
                <a16:creationId xmlns:a16="http://schemas.microsoft.com/office/drawing/2014/main" id="{AE30A9EF-2135-43EE-8E37-70C7EE1BCAF4}"/>
              </a:ext>
            </a:extLst>
          </p:cNvPr>
          <p:cNvSpPr>
            <a:spLocks noGrp="1"/>
          </p:cNvSpPr>
          <p:nvPr>
            <p:ph type="sldNum" sz="quarter" idx="14"/>
          </p:nvPr>
        </p:nvSpPr>
        <p:spPr>
          <a:xfrm>
            <a:off x="8610600" y="6356350"/>
            <a:ext cx="2743200" cy="365125"/>
          </a:xfrm>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dirty="0"/>
              <a:t>Click to edit</a:t>
            </a: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7" name="Date Placeholder 6">
            <a:extLst>
              <a:ext uri="{FF2B5EF4-FFF2-40B4-BE49-F238E27FC236}">
                <a16:creationId xmlns:a16="http://schemas.microsoft.com/office/drawing/2014/main" id="{5B95D6AF-D6A0-4AA6-9810-97D9EBF6771A}"/>
              </a:ext>
            </a:extLst>
          </p:cNvPr>
          <p:cNvSpPr>
            <a:spLocks noGrp="1"/>
          </p:cNvSpPr>
          <p:nvPr>
            <p:ph type="dt" sz="half" idx="10"/>
          </p:nvPr>
        </p:nvSpPr>
        <p:spPr>
          <a:xfrm>
            <a:off x="5785751" y="6356350"/>
            <a:ext cx="2743200" cy="365125"/>
          </a:xfrm>
        </p:spPr>
        <p:txBody>
          <a:bodyPr/>
          <a:lstStyle>
            <a:lvl1pPr>
              <a:defRPr>
                <a:solidFill>
                  <a:schemeClr val="accent2"/>
                </a:solidFill>
              </a:defRPr>
            </a:lvl1pPr>
          </a:lstStyle>
          <a:p>
            <a:r>
              <a:rPr lang="en-US" dirty="0"/>
              <a:t>20xx</a:t>
            </a:r>
          </a:p>
        </p:txBody>
      </p:sp>
      <p:sp>
        <p:nvSpPr>
          <p:cNvPr id="8" name="Footer Placeholder 7">
            <a:extLst>
              <a:ext uri="{FF2B5EF4-FFF2-40B4-BE49-F238E27FC236}">
                <a16:creationId xmlns:a16="http://schemas.microsoft.com/office/drawing/2014/main" id="{A6E5DE1C-B9B3-43A2-ADC2-A1E16556824E}"/>
              </a:ext>
            </a:extLst>
          </p:cNvPr>
          <p:cNvSpPr>
            <a:spLocks noGrp="1"/>
          </p:cNvSpPr>
          <p:nvPr>
            <p:ph type="ftr" sz="quarter" idx="11"/>
          </p:nvPr>
        </p:nvSpPr>
        <p:spPr>
          <a:xfrm rot="16200000">
            <a:off x="9812116" y="1591485"/>
            <a:ext cx="3548094" cy="365125"/>
          </a:xfrm>
        </p:spPr>
        <p:txBody>
          <a:bodyPr/>
          <a:lstStyle>
            <a:lvl1pPr>
              <a:defRPr>
                <a:solidFill>
                  <a:schemeClr val="accent2"/>
                </a:solidFill>
              </a:defRPr>
            </a:lvl1pPr>
          </a:lstStyle>
          <a:p>
            <a:r>
              <a:rPr lang="en-US" dirty="0"/>
              <a:t>Sample Footer Text</a:t>
            </a:r>
          </a:p>
        </p:txBody>
      </p:sp>
      <p:sp>
        <p:nvSpPr>
          <p:cNvPr id="9" name="Slide Number Placeholder 8">
            <a:extLst>
              <a:ext uri="{FF2B5EF4-FFF2-40B4-BE49-F238E27FC236}">
                <a16:creationId xmlns:a16="http://schemas.microsoft.com/office/drawing/2014/main" id="{A82333A7-2FA8-4CD0-8D5D-EE98B3E37D8F}"/>
              </a:ext>
            </a:extLst>
          </p:cNvPr>
          <p:cNvSpPr>
            <a:spLocks noGrp="1"/>
          </p:cNvSpPr>
          <p:nvPr>
            <p:ph type="sldNum" sz="quarter" idx="12"/>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r>
              <a:rPr lang="en-US" sz="2000" kern="1200" dirty="0">
                <a:solidFill>
                  <a:srgbClr val="FFFFFF"/>
                </a:solidFill>
                <a:latin typeface="+mn-lt"/>
                <a:ea typeface="+mn-ea"/>
                <a:cs typeface="+mn-cs"/>
              </a:rPr>
              <a:t>Subtitle</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dirty="0"/>
              <a:t>Click to edit Master title style</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dirty="0"/>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dirty="0"/>
              <a:t>Click to edit</a:t>
            </a:r>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dirty="0">
                <a:solidFill>
                  <a:schemeClr val="bg1"/>
                </a:solidFill>
                <a:effectLst>
                  <a:outerShdw blurRad="38100" dist="38100" dir="2700000" algn="tl">
                    <a:srgbClr val="000000">
                      <a:alpha val="43137"/>
                    </a:srgbClr>
                  </a:outerShdw>
                </a:effectLst>
              </a:rPr>
              <a:t>20xx</a:t>
            </a: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2877BB9-EBFF-47D8-BB86-67C309ACB107}"/>
              </a:ext>
            </a:extLst>
          </p:cNvPr>
          <p:cNvSpPr>
            <a:spLocks noGrp="1"/>
          </p:cNvSpPr>
          <p:nvPr>
            <p:ph type="ftr" sz="quarter" idx="12"/>
          </p:nvPr>
        </p:nvSpPr>
        <p:spPr>
          <a:xfrm rot="16200000">
            <a:off x="9812116" y="1591485"/>
            <a:ext cx="3548094" cy="365125"/>
          </a:xfrm>
        </p:spPr>
        <p:txBody>
          <a:bodyPr/>
          <a:lstStyle>
            <a:lvl1pPr>
              <a:defRPr>
                <a:solidFill>
                  <a:schemeClr val="accent2"/>
                </a:solidFill>
              </a:defRPr>
            </a:lvl1pPr>
          </a:lstStyle>
          <a:p>
            <a:r>
              <a:rPr lang="en-US" dirty="0"/>
              <a:t>Sample Footer Text</a:t>
            </a:r>
          </a:p>
        </p:txBody>
      </p:sp>
      <p:sp>
        <p:nvSpPr>
          <p:cNvPr id="4" name="Slide Number Placeholder 3">
            <a:extLst>
              <a:ext uri="{FF2B5EF4-FFF2-40B4-BE49-F238E27FC236}">
                <a16:creationId xmlns:a16="http://schemas.microsoft.com/office/drawing/2014/main" id="{4F6CC749-7E8D-4AF0-B13E-80DDB47E2531}"/>
              </a:ext>
            </a:extLst>
          </p:cNvPr>
          <p:cNvSpPr>
            <a:spLocks noGrp="1"/>
          </p:cNvSpPr>
          <p:nvPr>
            <p:ph type="sldNum" sz="quarter" idx="13"/>
          </p:nvPr>
        </p:nvSpPr>
        <p:spPr/>
        <p:txBody>
          <a:bodyPr/>
          <a:lstStyle>
            <a:lvl1pPr>
              <a:defRPr>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dirty="0"/>
              <a:t>Click to edit</a:t>
            </a:r>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dirty="0"/>
              <a:t>Click to edit</a:t>
            </a:r>
          </a:p>
        </p:txBody>
      </p:sp>
      <p:sp>
        <p:nvSpPr>
          <p:cNvPr id="3" name="Date Placeholder 2">
            <a:extLst>
              <a:ext uri="{FF2B5EF4-FFF2-40B4-BE49-F238E27FC236}">
                <a16:creationId xmlns:a16="http://schemas.microsoft.com/office/drawing/2014/main" id="{E1F25ADF-BF1A-41A4-8F03-96470F6D079B}"/>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08C25E53-C87A-4194-B265-1AC2B8E754D8}"/>
              </a:ext>
            </a:extLst>
          </p:cNvPr>
          <p:cNvSpPr>
            <a:spLocks noGrp="1"/>
          </p:cNvSpPr>
          <p:nvPr>
            <p:ph type="ftr" sz="quarter" idx="26"/>
          </p:nvPr>
        </p:nvSpPr>
        <p:spPr>
          <a:xfrm>
            <a:off x="8505756" y="845343"/>
            <a:ext cx="3633923" cy="365125"/>
          </a:xfr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999E8DA8-8512-47B3-8251-03433D6EA255}"/>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dirty="0"/>
              <a:t>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dt="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www.wisc-online.com/assetrepository/viewasset?id=1511"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1" y="2690132"/>
            <a:ext cx="5457024" cy="1325687"/>
          </a:xfrm>
        </p:spPr>
        <p:txBody>
          <a:bodyPr vert="horz" lIns="91440" tIns="45720" rIns="91440" bIns="45720" rtlCol="0" anchor="b">
            <a:normAutofit/>
          </a:bodyPr>
          <a:lstStyle/>
          <a:p>
            <a:pPr algn="l"/>
            <a:r>
              <a:rPr lang="en-US" sz="3400" b="1" i="0" kern="1200" cap="all" baseline="0" dirty="0">
                <a:latin typeface="+mj-lt"/>
                <a:ea typeface="+mj-ea"/>
                <a:cs typeface="+mj-cs"/>
              </a:rPr>
              <a:t>BOOK RECOMMENDER SYSTEM</a:t>
            </a:r>
          </a:p>
        </p:txBody>
      </p:sp>
      <p:pic>
        <p:nvPicPr>
          <p:cNvPr id="17" name="Picture 18" descr="Book Books Bookshelf · Free image on Pixabay">
            <a:extLst>
              <a:ext uri="{FF2B5EF4-FFF2-40B4-BE49-F238E27FC236}">
                <a16:creationId xmlns:a16="http://schemas.microsoft.com/office/drawing/2014/main" id="{9CD71E2E-73B0-AB78-8E3F-187E96BCEBBF}"/>
              </a:ext>
            </a:extLst>
          </p:cNvPr>
          <p:cNvPicPr>
            <a:picLocks noGrp="1" noChangeAspect="1"/>
          </p:cNvPicPr>
          <p:nvPr>
            <p:ph type="pic" sz="quarter" idx="13"/>
          </p:nvPr>
        </p:nvPicPr>
        <p:blipFill rotWithShape="1">
          <a:blip r:embed="rId2">
            <a:duotone>
              <a:schemeClr val="accent2">
                <a:shade val="45000"/>
                <a:satMod val="135000"/>
              </a:schemeClr>
              <a:prstClr val="white"/>
            </a:duotone>
            <a:alphaModFix amt="51000"/>
          </a:blip>
          <a:srcRect l="13173" r="13173"/>
          <a:stretch/>
        </p:blipFill>
        <p:spPr>
          <a:xfrm>
            <a:off x="5457027" y="10"/>
            <a:ext cx="6734973" cy="6857990"/>
          </a:xfrm>
          <a:prstGeom prst="rect">
            <a:avLst/>
          </a:prstGeom>
        </p:spPr>
      </p:pic>
      <p:sp>
        <p:nvSpPr>
          <p:cNvPr id="3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37"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39" name="Straight Connector 3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63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C27124-F2A8-2D11-5389-CFD68C8AC333}"/>
              </a:ext>
            </a:extLst>
          </p:cNvPr>
          <p:cNvSpPr>
            <a:spLocks noGrp="1"/>
          </p:cNvSpPr>
          <p:nvPr>
            <p:ph type="title"/>
          </p:nvPr>
        </p:nvSpPr>
        <p:spPr>
          <a:xfrm>
            <a:off x="6412090" y="501652"/>
            <a:ext cx="5174067" cy="1221532"/>
          </a:xfrm>
        </p:spPr>
        <p:txBody>
          <a:bodyPr anchor="b">
            <a:normAutofit/>
          </a:bodyPr>
          <a:lstStyle/>
          <a:p>
            <a:r>
              <a:rPr lang="en-US" sz="3200" dirty="0">
                <a:ea typeface="+mj-lt"/>
                <a:cs typeface="+mj-lt"/>
              </a:rPr>
              <a:t>Rating distribution for explicit rating</a:t>
            </a:r>
            <a:endParaRPr lang="en-US" sz="3200" dirty="0"/>
          </a:p>
          <a:p>
            <a:endParaRPr lang="en-US" sz="1800" dirty="0"/>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Chart, bar chart&#10;&#10;Description automatically generated">
            <a:extLst>
              <a:ext uri="{FF2B5EF4-FFF2-40B4-BE49-F238E27FC236}">
                <a16:creationId xmlns:a16="http://schemas.microsoft.com/office/drawing/2014/main" id="{0A32E47D-7CB7-4C11-6050-4E769C6AF2AC}"/>
              </a:ext>
            </a:extLst>
          </p:cNvPr>
          <p:cNvPicPr>
            <a:picLocks noChangeAspect="1"/>
          </p:cNvPicPr>
          <p:nvPr/>
        </p:nvPicPr>
        <p:blipFill>
          <a:blip r:embed="rId2"/>
          <a:stretch>
            <a:fillRect/>
          </a:stretch>
        </p:blipFill>
        <p:spPr>
          <a:xfrm>
            <a:off x="279143" y="1723183"/>
            <a:ext cx="5221625" cy="3411635"/>
          </a:xfrm>
          <a:prstGeom prst="rect">
            <a:avLst/>
          </a:prstGeom>
        </p:spPr>
      </p:pic>
      <p:sp>
        <p:nvSpPr>
          <p:cNvPr id="10" name="Content Placeholder 9">
            <a:extLst>
              <a:ext uri="{FF2B5EF4-FFF2-40B4-BE49-F238E27FC236}">
                <a16:creationId xmlns:a16="http://schemas.microsoft.com/office/drawing/2014/main" id="{EC9685A5-50AE-5C33-6872-14C1B1E7E801}"/>
              </a:ext>
            </a:extLst>
          </p:cNvPr>
          <p:cNvSpPr>
            <a:spLocks noGrp="1"/>
          </p:cNvSpPr>
          <p:nvPr>
            <p:ph idx="1"/>
          </p:nvPr>
        </p:nvSpPr>
        <p:spPr>
          <a:xfrm>
            <a:off x="6389497" y="1623205"/>
            <a:ext cx="5192917" cy="1850664"/>
          </a:xfrm>
        </p:spPr>
        <p:txBody>
          <a:bodyPr anchor="t">
            <a:normAutofit/>
          </a:bodyPr>
          <a:lstStyle/>
          <a:p>
            <a:r>
              <a:rPr lang="en-US" sz="1800" dirty="0"/>
              <a:t>As we can see from the count rating most of the people gave an 8-star rating followed by 10 stars which is a very good rating </a:t>
            </a:r>
          </a:p>
          <a:p>
            <a:r>
              <a:rPr lang="en-US" sz="1800" dirty="0"/>
              <a:t>Very few people disliked books </a:t>
            </a:r>
          </a:p>
        </p:txBody>
      </p:sp>
      <p:sp>
        <p:nvSpPr>
          <p:cNvPr id="5" name="Slide Number Placeholder 4">
            <a:extLst>
              <a:ext uri="{FF2B5EF4-FFF2-40B4-BE49-F238E27FC236}">
                <a16:creationId xmlns:a16="http://schemas.microsoft.com/office/drawing/2014/main" id="{04B1C146-D9BA-74F5-F906-AD65F35DEE87}"/>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10</a:t>
            </a:fld>
            <a:endParaRPr lang="en-US" dirty="0"/>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24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1000"/>
                                        <p:tgtEl>
                                          <p:spTgt spid="10">
                                            <p:txEl>
                                              <p:pRg st="1" end="1"/>
                                            </p:txEl>
                                          </p:spTgt>
                                        </p:tgtEl>
                                      </p:cBhvr>
                                    </p:animEffect>
                                    <p:anim calcmode="lin" valueType="num">
                                      <p:cBhvr>
                                        <p:cTn id="2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6962FF-05C2-9852-CD6A-F2B834821915}"/>
              </a:ext>
            </a:extLst>
          </p:cNvPr>
          <p:cNvSpPr>
            <a:spLocks noGrp="1"/>
          </p:cNvSpPr>
          <p:nvPr>
            <p:ph type="title"/>
          </p:nvPr>
        </p:nvSpPr>
        <p:spPr>
          <a:xfrm>
            <a:off x="6392583" y="400911"/>
            <a:ext cx="5186359" cy="1294079"/>
          </a:xfrm>
        </p:spPr>
        <p:txBody>
          <a:bodyPr anchor="b">
            <a:normAutofit fontScale="90000"/>
          </a:bodyPr>
          <a:lstStyle/>
          <a:p>
            <a:r>
              <a:rPr lang="en-US" sz="3000" dirty="0"/>
              <a:t>Authored most number of books and Best seller author</a:t>
            </a:r>
          </a:p>
        </p:txBody>
      </p:sp>
      <p:sp>
        <p:nvSpPr>
          <p:cNvPr id="24" name="Rectangle 2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Chart, bar chart, funnel chart&#10;&#10;Description automatically generated">
            <a:extLst>
              <a:ext uri="{FF2B5EF4-FFF2-40B4-BE49-F238E27FC236}">
                <a16:creationId xmlns:a16="http://schemas.microsoft.com/office/drawing/2014/main" id="{10D213C2-C2C5-FC0D-7D5D-D8BF3DC53D2C}"/>
              </a:ext>
            </a:extLst>
          </p:cNvPr>
          <p:cNvPicPr>
            <a:picLocks noChangeAspect="1"/>
          </p:cNvPicPr>
          <p:nvPr/>
        </p:nvPicPr>
        <p:blipFill>
          <a:blip r:embed="rId2"/>
          <a:stretch>
            <a:fillRect/>
          </a:stretch>
        </p:blipFill>
        <p:spPr>
          <a:xfrm>
            <a:off x="279143" y="1047951"/>
            <a:ext cx="5221625" cy="4516292"/>
          </a:xfrm>
          <a:prstGeom prst="rect">
            <a:avLst/>
          </a:prstGeom>
        </p:spPr>
      </p:pic>
      <p:sp>
        <p:nvSpPr>
          <p:cNvPr id="10" name="Content Placeholder 9">
            <a:extLst>
              <a:ext uri="{FF2B5EF4-FFF2-40B4-BE49-F238E27FC236}">
                <a16:creationId xmlns:a16="http://schemas.microsoft.com/office/drawing/2014/main" id="{3D67A555-864B-DF64-E696-43DBD7BFC2B7}"/>
              </a:ext>
            </a:extLst>
          </p:cNvPr>
          <p:cNvSpPr>
            <a:spLocks noGrp="1"/>
          </p:cNvSpPr>
          <p:nvPr>
            <p:ph idx="1"/>
          </p:nvPr>
        </p:nvSpPr>
        <p:spPr>
          <a:xfrm>
            <a:off x="6768401" y="1853816"/>
            <a:ext cx="4434721" cy="2077161"/>
          </a:xfrm>
        </p:spPr>
        <p:txBody>
          <a:bodyPr anchor="t">
            <a:normAutofit/>
          </a:bodyPr>
          <a:lstStyle/>
          <a:p>
            <a:r>
              <a:rPr lang="en-US" sz="1800" dirty="0">
                <a:ea typeface="+mn-lt"/>
                <a:cs typeface="+mn-lt"/>
              </a:rPr>
              <a:t>Agatha Christie has written and published most number of books</a:t>
            </a:r>
            <a:endParaRPr lang="en-US" sz="1800" dirty="0"/>
          </a:p>
          <a:p>
            <a:r>
              <a:rPr lang="en-US" sz="1800" dirty="0">
                <a:ea typeface="+mn-lt"/>
                <a:cs typeface="+mn-lt"/>
              </a:rPr>
              <a:t>Stephen king is the Bestselling author </a:t>
            </a:r>
            <a:endParaRPr lang="en-US" sz="1800" dirty="0"/>
          </a:p>
          <a:p>
            <a:endParaRPr lang="en-US" sz="1800" dirty="0"/>
          </a:p>
        </p:txBody>
      </p:sp>
      <p:sp>
        <p:nvSpPr>
          <p:cNvPr id="5" name="Slide Number Placeholder 4">
            <a:extLst>
              <a:ext uri="{FF2B5EF4-FFF2-40B4-BE49-F238E27FC236}">
                <a16:creationId xmlns:a16="http://schemas.microsoft.com/office/drawing/2014/main" id="{7B5591CB-9084-9C25-6A20-0A36CF2BCC75}"/>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11</a:t>
            </a:fld>
            <a:endParaRPr lang="en-US" dirty="0"/>
          </a:p>
        </p:txBody>
      </p:sp>
      <p:cxnSp>
        <p:nvCxnSpPr>
          <p:cNvPr id="26" name="Straight Connector 2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2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1000"/>
                                        <p:tgtEl>
                                          <p:spTgt spid="10">
                                            <p:txEl>
                                              <p:pRg st="1" end="1"/>
                                            </p:txEl>
                                          </p:spTgt>
                                        </p:tgtEl>
                                      </p:cBhvr>
                                    </p:animEffect>
                                    <p:anim calcmode="lin" valueType="num">
                                      <p:cBhvr>
                                        <p:cTn id="2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4A5183-6666-852A-9D44-8D378D31AF03}"/>
              </a:ext>
            </a:extLst>
          </p:cNvPr>
          <p:cNvSpPr>
            <a:spLocks noGrp="1"/>
          </p:cNvSpPr>
          <p:nvPr>
            <p:ph type="title"/>
          </p:nvPr>
        </p:nvSpPr>
        <p:spPr>
          <a:xfrm>
            <a:off x="7190822" y="997313"/>
            <a:ext cx="4395340" cy="651296"/>
          </a:xfrm>
        </p:spPr>
        <p:txBody>
          <a:bodyPr anchor="b">
            <a:normAutofit/>
          </a:bodyPr>
          <a:lstStyle/>
          <a:p>
            <a:r>
              <a:rPr lang="en-US" sz="3800" dirty="0">
                <a:ea typeface="+mj-lt"/>
                <a:cs typeface="+mj-lt"/>
              </a:rPr>
              <a:t>Top selling books</a:t>
            </a:r>
            <a:endParaRPr lang="en-US" sz="3800" dirty="0"/>
          </a:p>
          <a:p>
            <a:endParaRPr lang="en-US" sz="3800" dirty="0"/>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Chart&#10;&#10;Description automatically generated">
            <a:extLst>
              <a:ext uri="{FF2B5EF4-FFF2-40B4-BE49-F238E27FC236}">
                <a16:creationId xmlns:a16="http://schemas.microsoft.com/office/drawing/2014/main" id="{E7EE12F8-AC2D-A3FB-E6BF-014CCB2ACB48}"/>
              </a:ext>
            </a:extLst>
          </p:cNvPr>
          <p:cNvPicPr>
            <a:picLocks noChangeAspect="1"/>
          </p:cNvPicPr>
          <p:nvPr/>
        </p:nvPicPr>
        <p:blipFill>
          <a:blip r:embed="rId2"/>
          <a:stretch>
            <a:fillRect/>
          </a:stretch>
        </p:blipFill>
        <p:spPr>
          <a:xfrm>
            <a:off x="279143" y="1659964"/>
            <a:ext cx="5356818" cy="4177170"/>
          </a:xfrm>
          <a:prstGeom prst="rect">
            <a:avLst/>
          </a:prstGeom>
        </p:spPr>
      </p:pic>
      <p:sp>
        <p:nvSpPr>
          <p:cNvPr id="10" name="Content Placeholder 9">
            <a:extLst>
              <a:ext uri="{FF2B5EF4-FFF2-40B4-BE49-F238E27FC236}">
                <a16:creationId xmlns:a16="http://schemas.microsoft.com/office/drawing/2014/main" id="{C1C7C307-8915-1CF2-13ED-6901C2083C6F}"/>
              </a:ext>
            </a:extLst>
          </p:cNvPr>
          <p:cNvSpPr>
            <a:spLocks noGrp="1"/>
          </p:cNvSpPr>
          <p:nvPr>
            <p:ph idx="1"/>
          </p:nvPr>
        </p:nvSpPr>
        <p:spPr>
          <a:xfrm>
            <a:off x="7151441" y="1360623"/>
            <a:ext cx="4434721" cy="1759650"/>
          </a:xfrm>
        </p:spPr>
        <p:txBody>
          <a:bodyPr anchor="t">
            <a:normAutofit/>
          </a:bodyPr>
          <a:lstStyle/>
          <a:p>
            <a:r>
              <a:rPr lang="en-US" sz="1800" dirty="0">
                <a:ea typeface="+mn-lt"/>
                <a:cs typeface="+mn-lt"/>
              </a:rPr>
              <a:t>The Lovely Bones: A Novel is the best-seller book in our dataset</a:t>
            </a:r>
            <a:endParaRPr lang="en-US" sz="1800" dirty="0"/>
          </a:p>
          <a:p>
            <a:r>
              <a:rPr lang="en-US" sz="1800" dirty="0">
                <a:ea typeface="+mn-lt"/>
                <a:cs typeface="+mn-lt"/>
              </a:rPr>
              <a:t>most numbers of copies were sold</a:t>
            </a:r>
            <a:endParaRPr lang="en-US" dirty="0"/>
          </a:p>
          <a:p>
            <a:endParaRPr lang="en-US" sz="1800" dirty="0"/>
          </a:p>
        </p:txBody>
      </p:sp>
      <p:sp>
        <p:nvSpPr>
          <p:cNvPr id="5" name="Slide Number Placeholder 4">
            <a:extLst>
              <a:ext uri="{FF2B5EF4-FFF2-40B4-BE49-F238E27FC236}">
                <a16:creationId xmlns:a16="http://schemas.microsoft.com/office/drawing/2014/main" id="{04866E44-55AD-0A63-662F-5531E0F6092E}"/>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12</a:t>
            </a:fld>
            <a:endParaRPr lang="en-US" dirty="0"/>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15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1000"/>
                                        <p:tgtEl>
                                          <p:spTgt spid="10">
                                            <p:txEl>
                                              <p:pRg st="1" end="1"/>
                                            </p:txEl>
                                          </p:spTgt>
                                        </p:tgtEl>
                                      </p:cBhvr>
                                    </p:animEffect>
                                    <p:anim calcmode="lin" valueType="num">
                                      <p:cBhvr>
                                        <p:cTn id="2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44316F-0ADE-4BEA-41F4-BFE353C131E8}"/>
              </a:ext>
            </a:extLst>
          </p:cNvPr>
          <p:cNvSpPr>
            <a:spLocks noGrp="1"/>
          </p:cNvSpPr>
          <p:nvPr>
            <p:ph type="title"/>
          </p:nvPr>
        </p:nvSpPr>
        <p:spPr>
          <a:xfrm>
            <a:off x="6412090" y="501651"/>
            <a:ext cx="5174071" cy="1716255"/>
          </a:xfrm>
        </p:spPr>
        <p:txBody>
          <a:bodyPr anchor="b">
            <a:normAutofit/>
          </a:bodyPr>
          <a:lstStyle/>
          <a:p>
            <a:r>
              <a:rPr lang="en-US" sz="3200" b="1" dirty="0"/>
              <a:t>Popularity-based Recommender System</a:t>
            </a:r>
            <a:endParaRPr lang="en-US" sz="3200" dirty="0"/>
          </a:p>
          <a:p>
            <a:endParaRPr lang="en-US" sz="3800" dirty="0"/>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7">
            <a:extLst>
              <a:ext uri="{FF2B5EF4-FFF2-40B4-BE49-F238E27FC236}">
                <a16:creationId xmlns:a16="http://schemas.microsoft.com/office/drawing/2014/main" id="{230FF74F-6975-3A89-CE5D-76DFC51C9E23}"/>
              </a:ext>
            </a:extLst>
          </p:cNvPr>
          <p:cNvPicPr>
            <a:picLocks noChangeAspect="1"/>
          </p:cNvPicPr>
          <p:nvPr/>
        </p:nvPicPr>
        <p:blipFill>
          <a:blip r:embed="rId2"/>
          <a:stretch>
            <a:fillRect/>
          </a:stretch>
        </p:blipFill>
        <p:spPr>
          <a:xfrm>
            <a:off x="279143" y="665906"/>
            <a:ext cx="5356818" cy="5329544"/>
          </a:xfrm>
          <a:prstGeom prst="rect">
            <a:avLst/>
          </a:prstGeom>
        </p:spPr>
      </p:pic>
      <p:sp>
        <p:nvSpPr>
          <p:cNvPr id="3" name="Content Placeholder 2">
            <a:extLst>
              <a:ext uri="{FF2B5EF4-FFF2-40B4-BE49-F238E27FC236}">
                <a16:creationId xmlns:a16="http://schemas.microsoft.com/office/drawing/2014/main" id="{7BF01E15-F47F-4A9B-AD67-7CE7AD2A6859}"/>
              </a:ext>
            </a:extLst>
          </p:cNvPr>
          <p:cNvSpPr>
            <a:spLocks noGrp="1"/>
          </p:cNvSpPr>
          <p:nvPr>
            <p:ph idx="1"/>
          </p:nvPr>
        </p:nvSpPr>
        <p:spPr>
          <a:xfrm>
            <a:off x="6392583" y="2645922"/>
            <a:ext cx="4434721" cy="3710427"/>
          </a:xfrm>
        </p:spPr>
        <p:txBody>
          <a:bodyPr vert="horz" lIns="91440" tIns="45720" rIns="91440" bIns="45720" rtlCol="0" anchor="t">
            <a:normAutofit/>
          </a:bodyPr>
          <a:lstStyle/>
          <a:p>
            <a:r>
              <a:rPr lang="en-US" sz="1700" dirty="0">
                <a:ea typeface="+mn-lt"/>
                <a:cs typeface="+mn-lt"/>
              </a:rPr>
              <a:t>Using Weighted average for each Book’s Average Rating</a:t>
            </a:r>
            <a:endParaRPr lang="en-US" sz="1700" dirty="0"/>
          </a:p>
          <a:p>
            <a:r>
              <a:rPr lang="en-US" sz="1700" dirty="0">
                <a:ea typeface="+mn-lt"/>
                <a:cs typeface="+mn-lt"/>
              </a:rPr>
              <a:t>W = Rv + Cm/(v + m)</a:t>
            </a:r>
            <a:endParaRPr lang="en-US" sz="1700" dirty="0"/>
          </a:p>
          <a:p>
            <a:r>
              <a:rPr lang="en-US" sz="1700" dirty="0">
                <a:ea typeface="+mn-lt"/>
                <a:cs typeface="+mn-lt"/>
              </a:rPr>
              <a:t>where</a:t>
            </a:r>
            <a:endParaRPr lang="en-US" sz="1700" dirty="0"/>
          </a:p>
          <a:p>
            <a:r>
              <a:rPr lang="en-US" sz="1700" dirty="0">
                <a:ea typeface="+mn-lt"/>
                <a:cs typeface="+mn-lt"/>
              </a:rPr>
              <a:t>W= Weighted Rating</a:t>
            </a:r>
            <a:endParaRPr lang="en-US" sz="1700" dirty="0"/>
          </a:p>
          <a:p>
            <a:r>
              <a:rPr lang="en-US" sz="1700" dirty="0">
                <a:ea typeface="+mn-lt"/>
                <a:cs typeface="+mn-lt"/>
              </a:rPr>
              <a:t>R = Average of the Books rating</a:t>
            </a:r>
            <a:endParaRPr lang="en-US" sz="1700" dirty="0"/>
          </a:p>
          <a:p>
            <a:r>
              <a:rPr lang="en-US" sz="1700" dirty="0">
                <a:ea typeface="+mn-lt"/>
                <a:cs typeface="+mn-lt"/>
              </a:rPr>
              <a:t>v = No of people who have rated the books(number of votes)</a:t>
            </a:r>
            <a:endParaRPr lang="en-US" sz="1700" dirty="0"/>
          </a:p>
          <a:p>
            <a:r>
              <a:rPr lang="en-US" sz="1700" dirty="0">
                <a:ea typeface="+mn-lt"/>
                <a:cs typeface="+mn-lt"/>
              </a:rPr>
              <a:t>m = minimum no of votes to be listed</a:t>
            </a:r>
            <a:endParaRPr lang="en-US" sz="1700" dirty="0"/>
          </a:p>
          <a:p>
            <a:r>
              <a:rPr lang="en-US" sz="1700" dirty="0">
                <a:ea typeface="+mn-lt"/>
                <a:cs typeface="+mn-lt"/>
              </a:rPr>
              <a:t>C = the mean rating across all the books</a:t>
            </a:r>
            <a:endParaRPr lang="en-US" sz="1700" dirty="0"/>
          </a:p>
          <a:p>
            <a:endParaRPr lang="en-US" sz="1700" dirty="0"/>
          </a:p>
        </p:txBody>
      </p:sp>
      <p:sp>
        <p:nvSpPr>
          <p:cNvPr id="5" name="Slide Number Placeholder 4">
            <a:extLst>
              <a:ext uri="{FF2B5EF4-FFF2-40B4-BE49-F238E27FC236}">
                <a16:creationId xmlns:a16="http://schemas.microsoft.com/office/drawing/2014/main" id="{D92D2B43-5AC8-167B-51FA-CE547EFD417B}"/>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13</a:t>
            </a:fld>
            <a:endParaRPr lang="en-US" dirty="0"/>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747EA72-5BB9-BB15-CACD-70C44BC677C2}"/>
              </a:ext>
            </a:extLst>
          </p:cNvPr>
          <p:cNvSpPr txBox="1"/>
          <p:nvPr/>
        </p:nvSpPr>
        <p:spPr>
          <a:xfrm>
            <a:off x="6504495" y="1159477"/>
            <a:ext cx="5081666" cy="43424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114981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1000"/>
                                        <p:tgtEl>
                                          <p:spTgt spid="3">
                                            <p:txEl>
                                              <p:pRg st="2" end="2"/>
                                            </p:txEl>
                                          </p:spTgt>
                                        </p:tgtEl>
                                      </p:cBhvr>
                                    </p:animEffect>
                                    <p:anim calcmode="lin" valueType="num">
                                      <p:cBhvr>
                                        <p:cTn id="3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anim calcmode="lin" valueType="num">
                                      <p:cBhvr>
                                        <p:cTn id="3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1000"/>
                                        <p:tgtEl>
                                          <p:spTgt spid="3">
                                            <p:txEl>
                                              <p:pRg st="4" end="4"/>
                                            </p:txEl>
                                          </p:spTgt>
                                        </p:tgtEl>
                                      </p:cBhvr>
                                    </p:animEffect>
                                    <p:anim calcmode="lin" valueType="num">
                                      <p:cBhvr>
                                        <p:cTn id="4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1000"/>
                                        <p:tgtEl>
                                          <p:spTgt spid="3">
                                            <p:txEl>
                                              <p:pRg st="5" end="5"/>
                                            </p:txEl>
                                          </p:spTgt>
                                        </p:tgtEl>
                                      </p:cBhvr>
                                    </p:animEffect>
                                    <p:anim calcmode="lin" valueType="num">
                                      <p:cBhvr>
                                        <p:cTn id="5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1000"/>
                                        <p:tgtEl>
                                          <p:spTgt spid="3">
                                            <p:txEl>
                                              <p:pRg st="6" end="6"/>
                                            </p:txEl>
                                          </p:spTgt>
                                        </p:tgtEl>
                                      </p:cBhvr>
                                    </p:animEffect>
                                    <p:anim calcmode="lin" valueType="num">
                                      <p:cBhvr>
                                        <p:cTn id="5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3">
                                            <p:txEl>
                                              <p:pRg st="7" end="7"/>
                                            </p:txEl>
                                          </p:spTgt>
                                        </p:tgtEl>
                                        <p:attrNameLst>
                                          <p:attrName>style.visibility</p:attrName>
                                        </p:attrNameLst>
                                      </p:cBhvr>
                                      <p:to>
                                        <p:strVal val="visible"/>
                                      </p:to>
                                    </p:set>
                                    <p:animEffect transition="in" filter="fade">
                                      <p:cBhvr>
                                        <p:cTn id="65" dur="1000"/>
                                        <p:tgtEl>
                                          <p:spTgt spid="3">
                                            <p:txEl>
                                              <p:pRg st="7" end="7"/>
                                            </p:txEl>
                                          </p:spTgt>
                                        </p:tgtEl>
                                      </p:cBhvr>
                                    </p:animEffect>
                                    <p:anim calcmode="lin" valueType="num">
                                      <p:cBhvr>
                                        <p:cTn id="6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6B1E50-C8A5-AF93-5143-3ADC996606D5}"/>
              </a:ext>
            </a:extLst>
          </p:cNvPr>
          <p:cNvSpPr>
            <a:spLocks noGrp="1"/>
          </p:cNvSpPr>
          <p:nvPr>
            <p:ph type="title"/>
          </p:nvPr>
        </p:nvSpPr>
        <p:spPr>
          <a:xfrm>
            <a:off x="6412090" y="501651"/>
            <a:ext cx="5174071" cy="1716255"/>
          </a:xfrm>
        </p:spPr>
        <p:txBody>
          <a:bodyPr anchor="b">
            <a:normAutofit/>
          </a:bodyPr>
          <a:lstStyle/>
          <a:p>
            <a:r>
              <a:rPr lang="en-US" sz="3200" dirty="0"/>
              <a:t>Author-based recommender system</a:t>
            </a:r>
          </a:p>
          <a:p>
            <a:endParaRPr lang="en-US" sz="3200" dirty="0"/>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Text&#10;&#10;Description automatically generated">
            <a:extLst>
              <a:ext uri="{FF2B5EF4-FFF2-40B4-BE49-F238E27FC236}">
                <a16:creationId xmlns:a16="http://schemas.microsoft.com/office/drawing/2014/main" id="{87F51655-4CCC-CF92-E522-7100AADE9B1B}"/>
              </a:ext>
            </a:extLst>
          </p:cNvPr>
          <p:cNvPicPr>
            <a:picLocks noChangeAspect="1"/>
          </p:cNvPicPr>
          <p:nvPr/>
        </p:nvPicPr>
        <p:blipFill>
          <a:blip r:embed="rId2"/>
          <a:stretch>
            <a:fillRect/>
          </a:stretch>
        </p:blipFill>
        <p:spPr>
          <a:xfrm>
            <a:off x="279143" y="1940280"/>
            <a:ext cx="5221625" cy="4157312"/>
          </a:xfrm>
          <a:prstGeom prst="rect">
            <a:avLst/>
          </a:prstGeom>
        </p:spPr>
      </p:pic>
      <p:sp>
        <p:nvSpPr>
          <p:cNvPr id="10" name="Content Placeholder 9">
            <a:extLst>
              <a:ext uri="{FF2B5EF4-FFF2-40B4-BE49-F238E27FC236}">
                <a16:creationId xmlns:a16="http://schemas.microsoft.com/office/drawing/2014/main" id="{DD947CDA-D18A-8F38-8F65-AFEF03080A37}"/>
              </a:ext>
            </a:extLst>
          </p:cNvPr>
          <p:cNvSpPr>
            <a:spLocks noGrp="1"/>
          </p:cNvSpPr>
          <p:nvPr>
            <p:ph idx="1"/>
          </p:nvPr>
        </p:nvSpPr>
        <p:spPr>
          <a:xfrm>
            <a:off x="6392583" y="2217907"/>
            <a:ext cx="5193577" cy="1392488"/>
          </a:xfrm>
        </p:spPr>
        <p:txBody>
          <a:bodyPr anchor="t">
            <a:normAutofit/>
          </a:bodyPr>
          <a:lstStyle/>
          <a:p>
            <a:r>
              <a:rPr lang="en-US" sz="1800" dirty="0">
                <a:ea typeface="+mn-lt"/>
                <a:cs typeface="+mn-lt"/>
              </a:rPr>
              <a:t>The author of the book Harry Potter and the Chamber of Secrets (Book 2) is J. K. Rowling Here are the top 5 books from the same author</a:t>
            </a:r>
            <a:endParaRPr lang="en-US" sz="1800" dirty="0"/>
          </a:p>
        </p:txBody>
      </p:sp>
      <p:sp>
        <p:nvSpPr>
          <p:cNvPr id="5" name="Slide Number Placeholder 4">
            <a:extLst>
              <a:ext uri="{FF2B5EF4-FFF2-40B4-BE49-F238E27FC236}">
                <a16:creationId xmlns:a16="http://schemas.microsoft.com/office/drawing/2014/main" id="{95ECF089-FB42-45A3-92C0-68EAD574A7DA}"/>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14</a:t>
            </a:fld>
            <a:endParaRPr lang="en-US" dirty="0"/>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9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FE68E6-746B-1A2A-4AE0-16517BC30BDB}"/>
              </a:ext>
            </a:extLst>
          </p:cNvPr>
          <p:cNvSpPr>
            <a:spLocks noGrp="1"/>
          </p:cNvSpPr>
          <p:nvPr>
            <p:ph type="title"/>
          </p:nvPr>
        </p:nvSpPr>
        <p:spPr>
          <a:xfrm>
            <a:off x="6412090" y="501651"/>
            <a:ext cx="5174063" cy="1716255"/>
          </a:xfrm>
        </p:spPr>
        <p:txBody>
          <a:bodyPr anchor="b">
            <a:normAutofit/>
          </a:bodyPr>
          <a:lstStyle/>
          <a:p>
            <a:r>
              <a:rPr lang="en-US" sz="3200" b="1" dirty="0"/>
              <a:t>Collaborative filtering</a:t>
            </a:r>
            <a:endParaRPr lang="en-US" sz="3200" dirty="0"/>
          </a:p>
          <a:p>
            <a:endParaRPr lang="en-US" sz="3200" dirty="0"/>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a:extLst>
              <a:ext uri="{FF2B5EF4-FFF2-40B4-BE49-F238E27FC236}">
                <a16:creationId xmlns:a16="http://schemas.microsoft.com/office/drawing/2014/main" id="{87166E4F-8B3D-A8B2-43DA-9B254923ED59}"/>
              </a:ext>
            </a:extLst>
          </p:cNvPr>
          <p:cNvPicPr>
            <a:picLocks noChangeAspect="1"/>
          </p:cNvPicPr>
          <p:nvPr/>
        </p:nvPicPr>
        <p:blipFill>
          <a:blip r:embed="rId2"/>
          <a:stretch>
            <a:fillRect/>
          </a:stretch>
        </p:blipFill>
        <p:spPr>
          <a:xfrm>
            <a:off x="-3534" y="508839"/>
            <a:ext cx="5614914" cy="6024677"/>
          </a:xfrm>
          <a:prstGeom prst="rect">
            <a:avLst/>
          </a:prstGeom>
        </p:spPr>
      </p:pic>
      <p:sp>
        <p:nvSpPr>
          <p:cNvPr id="10" name="Content Placeholder 9">
            <a:extLst>
              <a:ext uri="{FF2B5EF4-FFF2-40B4-BE49-F238E27FC236}">
                <a16:creationId xmlns:a16="http://schemas.microsoft.com/office/drawing/2014/main" id="{2413B85A-35BB-5573-E9EE-2852737CA9C1}"/>
              </a:ext>
            </a:extLst>
          </p:cNvPr>
          <p:cNvSpPr>
            <a:spLocks noGrp="1"/>
          </p:cNvSpPr>
          <p:nvPr>
            <p:ph idx="1"/>
          </p:nvPr>
        </p:nvSpPr>
        <p:spPr>
          <a:xfrm>
            <a:off x="6392583" y="2217906"/>
            <a:ext cx="5174063" cy="2278681"/>
          </a:xfrm>
        </p:spPr>
        <p:txBody>
          <a:bodyPr anchor="t">
            <a:normAutofit/>
          </a:bodyPr>
          <a:lstStyle/>
          <a:p>
            <a:r>
              <a:rPr lang="en-US" sz="1800" dirty="0">
                <a:ea typeface="+mn-lt"/>
                <a:cs typeface="+mn-lt"/>
              </a:rPr>
              <a:t>Harry Potter and the Order of the Phoenix has the top recommended book</a:t>
            </a:r>
          </a:p>
          <a:p>
            <a:r>
              <a:rPr lang="en-US" sz="1800" dirty="0"/>
              <a:t>Followed by </a:t>
            </a:r>
            <a:r>
              <a:rPr lang="en-US" sz="1800" dirty="0">
                <a:ea typeface="+mn-lt"/>
                <a:cs typeface="+mn-lt"/>
              </a:rPr>
              <a:t>Harry Potter and the Sorcerer's Stone </a:t>
            </a:r>
          </a:p>
        </p:txBody>
      </p:sp>
      <p:sp>
        <p:nvSpPr>
          <p:cNvPr id="5" name="Slide Number Placeholder 4">
            <a:extLst>
              <a:ext uri="{FF2B5EF4-FFF2-40B4-BE49-F238E27FC236}">
                <a16:creationId xmlns:a16="http://schemas.microsoft.com/office/drawing/2014/main" id="{029AB775-F129-5E72-C0D8-28CDC8F21F71}"/>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15</a:t>
            </a:fld>
            <a:endParaRPr lang="en-US" dirty="0"/>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8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Effect transition="in" filter="fade">
                                      <p:cBhvr>
                                        <p:cTn id="23" dur="1000"/>
                                        <p:tgtEl>
                                          <p:spTgt spid="10">
                                            <p:txEl>
                                              <p:pRg st="1" end="1"/>
                                            </p:txEl>
                                          </p:spTgt>
                                        </p:tgtEl>
                                      </p:cBhvr>
                                    </p:animEffect>
                                    <p:anim calcmode="lin" valueType="num">
                                      <p:cBhvr>
                                        <p:cTn id="2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838200" y="989031"/>
            <a:ext cx="4984628" cy="370111"/>
          </a:xfrm>
        </p:spPr>
        <p:txBody>
          <a:bodyPr>
            <a:normAutofit fontScale="90000"/>
          </a:bodyPr>
          <a:lstStyle/>
          <a:p>
            <a:r>
              <a:rPr lang="en-US" b="1" dirty="0"/>
              <a:t>Conclusion</a:t>
            </a:r>
            <a:endParaRPr lang="en-US" dirty="0"/>
          </a:p>
          <a:p>
            <a:endParaRPr lang="en-US" dirty="0"/>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489858" y="985730"/>
            <a:ext cx="11330999" cy="5732343"/>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dirty="0">
                <a:ea typeface="+mn-lt"/>
                <a:cs typeface="+mn-lt"/>
              </a:rPr>
              <a:t>The initial step, of our project was Data preprocessing of the three datasets-books_df,users_df, and ratings wherein we removed duplicates and imputed the missing values &amp; invalid entries with appropriate values and corrected spellings.</a:t>
            </a:r>
            <a:endParaRPr lang="en-US" dirty="0"/>
          </a:p>
          <a:p>
            <a:pPr marL="285750" indent="-285750">
              <a:buFont typeface="Arial" panose="020B0604020202020204" pitchFamily="34" charset="0"/>
              <a:buChar char="•"/>
            </a:pPr>
            <a:r>
              <a:rPr lang="en-US" dirty="0">
                <a:ea typeface="+mn-lt"/>
                <a:cs typeface="+mn-lt"/>
              </a:rPr>
              <a:t>Then, we performed Exploratory Data Analysis to find out the countries with maximum users, popular books, popular authors and popular publishing companies. We analyze the rating distribution on, the age distribution of users and the popular books amongst various age groups.</a:t>
            </a:r>
            <a:endParaRPr lang="en-US" dirty="0"/>
          </a:p>
          <a:p>
            <a:pPr marL="285750" indent="-285750">
              <a:buFont typeface="Arial" panose="020B0604020202020204" pitchFamily="34" charset="0"/>
              <a:buChar char="•"/>
            </a:pPr>
            <a:r>
              <a:rPr lang="en-US" dirty="0">
                <a:ea typeface="+mn-lt"/>
                <a:cs typeface="+mn-lt"/>
              </a:rPr>
              <a:t>Then, we used the Popularity-based approach, Collaborative filtering approach to build different types of recommendation models.</a:t>
            </a:r>
            <a:endParaRPr lang="en-US" dirty="0"/>
          </a:p>
          <a:p>
            <a:pPr marL="285750" indent="-285750">
              <a:buFont typeface="Arial" panose="020B0604020202020204" pitchFamily="34" charset="0"/>
              <a:buChar char="•"/>
            </a:pPr>
            <a:r>
              <a:rPr lang="en-US" dirty="0">
                <a:ea typeface="+mn-lt"/>
                <a:cs typeface="+mn-lt"/>
              </a:rPr>
              <a:t>*We evaluated the performance of Singular Value Decomposition based recommender and obtained a Global Recall@5 of 30 % and Recall@10 of 41%</a:t>
            </a:r>
            <a:endParaRPr lang="en-US" dirty="0"/>
          </a:p>
          <a:p>
            <a:pPr marL="285750" indent="-285750">
              <a:buFont typeface="Arial" panose="020B0604020202020204" pitchFamily="34" charset="0"/>
              <a:buChar char="•"/>
            </a:pPr>
            <a:r>
              <a:rPr lang="en-US" dirty="0">
                <a:ea typeface="+mn-lt"/>
                <a:cs typeface="+mn-lt"/>
              </a:rPr>
              <a:t>Among the top 20 Authors the highest number of books has been held by Agatha Christie. Agatha Christie is leading the at with more than 600 counts, followed by William Shakespeare.</a:t>
            </a:r>
            <a:endParaRPr lang="en-US" dirty="0"/>
          </a:p>
          <a:p>
            <a:pPr marL="285750" indent="-285750">
              <a:buFont typeface="Arial" panose="020B0604020202020204" pitchFamily="34" charset="0"/>
              <a:buChar char="•"/>
            </a:pPr>
            <a:r>
              <a:rPr lang="en-US" dirty="0">
                <a:ea typeface="+mn-lt"/>
                <a:cs typeface="+mn-lt"/>
              </a:rPr>
              <a:t>Harlequin has most number of books published, followed by Silhouette.</a:t>
            </a:r>
            <a:endParaRPr lang="en-US" dirty="0"/>
          </a:p>
          <a:p>
            <a:pPr marL="285750" indent="-285750">
              <a:buFont typeface="Arial" panose="020B0604020202020204" pitchFamily="34" charset="0"/>
              <a:buChar char="•"/>
            </a:pPr>
            <a:r>
              <a:rPr lang="en-US" dirty="0">
                <a:ea typeface="+mn-lt"/>
                <a:cs typeface="+mn-lt"/>
              </a:rPr>
              <a:t>Number of Books published yearly is from 1950 - 2005.</a:t>
            </a:r>
            <a:endParaRPr lang="en-US" dirty="0"/>
          </a:p>
          <a:p>
            <a:pPr marL="285750" indent="-285750">
              <a:buFont typeface="Arial" panose="020B0604020202020204" pitchFamily="34" charset="0"/>
              <a:buChar char="•"/>
            </a:pPr>
            <a:r>
              <a:rPr lang="en-US" dirty="0">
                <a:ea typeface="+mn-lt"/>
                <a:cs typeface="+mn-lt"/>
              </a:rPr>
              <a:t>Most of the users between 30-40 prefer more books and somewhat we can also view between 20-30.</a:t>
            </a:r>
            <a:endParaRPr lang="en-US" dirty="0"/>
          </a:p>
          <a:p>
            <a:pPr marL="285750" indent="-285750">
              <a:buFont typeface="Arial" panose="020B0604020202020204" pitchFamily="34" charset="0"/>
              <a:buChar char="•"/>
            </a:pPr>
            <a:r>
              <a:rPr lang="en-US" dirty="0">
                <a:ea typeface="+mn-lt"/>
                <a:cs typeface="+mn-lt"/>
              </a:rPr>
              <a:t>As per ratings "Selected Poems" has been rated most followed by "Little Women". The count plot shows users have rated 0 the most, which means they haven't rated books at all.</a:t>
            </a:r>
            <a:endParaRPr lang="en-US" dirty="0"/>
          </a:p>
          <a:p>
            <a:pPr marL="285750" indent="-285750">
              <a:buFont typeface="Arial" panose="020B0604020202020204" pitchFamily="34" charset="0"/>
              <a:buChar char="•"/>
            </a:pPr>
            <a:r>
              <a:rPr lang="en-US" dirty="0">
                <a:ea typeface="+mn-lt"/>
                <a:cs typeface="+mn-lt"/>
              </a:rPr>
              <a:t>The top 10 books recommendation as per ratings with top "The Lovely Bones: A Novel" with 707 book ratings. But this is not based on some recommendation system. They are top 10 books as per ratings.</a:t>
            </a:r>
            <a:endParaRPr lang="en-US" dirty="0"/>
          </a:p>
          <a:p>
            <a:pPr marL="285750" indent="-285750">
              <a:buFont typeface="Arial" panose="020B0604020202020204" pitchFamily="34" charset="0"/>
              <a:buChar char="•"/>
            </a:pPr>
            <a:r>
              <a:rPr lang="en-US" dirty="0">
                <a:ea typeface="+mn-lt"/>
                <a:cs typeface="+mn-lt"/>
              </a:rPr>
              <a:t>As we perform by cosine similarity in recommendation system it gives 7.94 RMSE scores and SVD improved score it to 1.63 RSME score by Singular Value Decomposition model (SVD).</a:t>
            </a:r>
            <a:endParaRPr lang="en-US" dirty="0"/>
          </a:p>
          <a:p>
            <a:pPr marL="285750" indent="-285750">
              <a:buFont typeface="Arial" panose="020B0604020202020204" pitchFamily="34" charset="0"/>
              <a:buChar char="•"/>
            </a:pPr>
            <a:r>
              <a:rPr lang="en-US" dirty="0">
                <a:ea typeface="+mn-lt"/>
                <a:cs typeface="+mn-lt"/>
              </a:rPr>
              <a:t>The evaluation metrics for SVD is the best RMSE score for all datasets (i.e. user data, ratings </a:t>
            </a:r>
            <a:r>
              <a:rPr lang="en-US" dirty="0" err="1">
                <a:ea typeface="+mn-lt"/>
                <a:cs typeface="+mn-lt"/>
              </a:rPr>
              <a:t>data,a</a:t>
            </a:r>
            <a:r>
              <a:rPr lang="en-US" dirty="0">
                <a:ea typeface="+mn-lt"/>
                <a:cs typeface="+mn-lt"/>
              </a:rPr>
              <a:t> and books data).</a:t>
            </a:r>
            <a:endParaRPr lang="en-US" dirty="0"/>
          </a:p>
          <a:p>
            <a:pPr marL="285750" indent="-285750">
              <a:buFont typeface="Arial" panose="020B0604020202020204" pitchFamily="34" charset="0"/>
              <a:buChar char="•"/>
            </a:pPr>
            <a:r>
              <a:rPr lang="en-US" dirty="0">
                <a:ea typeface="+mn-lt"/>
                <a:cs typeface="+mn-lt"/>
              </a:rPr>
              <a:t> Adel-</a:t>
            </a:r>
            <a:r>
              <a:rPr lang="en-US" dirty="0" err="1">
                <a:ea typeface="+mn-lt"/>
                <a:cs typeface="+mn-lt"/>
              </a:rPr>
              <a:t>basedsed</a:t>
            </a:r>
            <a:r>
              <a:rPr lang="en-US" dirty="0">
                <a:ea typeface="+mn-lt"/>
                <a:cs typeface="+mn-lt"/>
              </a:rPr>
              <a:t> approach was best to signify and at last we got top 10 recommended books and ratings respectively.</a:t>
            </a:r>
            <a:endParaRPr lang="en-US" dirty="0"/>
          </a:p>
          <a:p>
            <a:endParaRPr lang="en-US" dirty="0"/>
          </a:p>
        </p:txBody>
      </p:sp>
      <p:sp>
        <p:nvSpPr>
          <p:cNvPr id="3" name="Slide Number Placeholder 2">
            <a:extLst>
              <a:ext uri="{FF2B5EF4-FFF2-40B4-BE49-F238E27FC236}">
                <a16:creationId xmlns:a16="http://schemas.microsoft.com/office/drawing/2014/main" id="{82BE0C56-F728-48E3-899F-638D9647234F}"/>
              </a:ext>
            </a:extLst>
          </p:cNvPr>
          <p:cNvSpPr>
            <a:spLocks noGrp="1"/>
          </p:cNvSpPr>
          <p:nvPr>
            <p:ph type="sldNum" sz="quarter" idx="18"/>
          </p:nvPr>
        </p:nvSpPr>
        <p:spPr>
          <a:xfrm>
            <a:off x="8610600" y="6356350"/>
            <a:ext cx="2743200" cy="365125"/>
          </a:xfrm>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28707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500"/>
                                        <p:tgtEl>
                                          <p:spTgt spid="2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xEl>
                                              <p:pRg st="1" end="1"/>
                                            </p:txEl>
                                          </p:spTgt>
                                        </p:tgtEl>
                                        <p:attrNameLst>
                                          <p:attrName>style.visibility</p:attrName>
                                        </p:attrNameLst>
                                      </p:cBhvr>
                                      <p:to>
                                        <p:strVal val="visible"/>
                                      </p:to>
                                    </p:set>
                                    <p:animEffect transition="in" filter="fade">
                                      <p:cBhvr>
                                        <p:cTn id="16" dur="500"/>
                                        <p:tgtEl>
                                          <p:spTgt spid="2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fade">
                                      <p:cBhvr>
                                        <p:cTn id="21" dur="500"/>
                                        <p:tgtEl>
                                          <p:spTgt spid="2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xEl>
                                              <p:pRg st="3" end="3"/>
                                            </p:txEl>
                                          </p:spTgt>
                                        </p:tgtEl>
                                        <p:attrNameLst>
                                          <p:attrName>style.visibility</p:attrName>
                                        </p:attrNameLst>
                                      </p:cBhvr>
                                      <p:to>
                                        <p:strVal val="visible"/>
                                      </p:to>
                                    </p:set>
                                    <p:animEffect transition="in" filter="fade">
                                      <p:cBhvr>
                                        <p:cTn id="26" dur="500"/>
                                        <p:tgtEl>
                                          <p:spTgt spid="2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animEffect transition="in" filter="fade">
                                      <p:cBhvr>
                                        <p:cTn id="31" dur="500"/>
                                        <p:tgtEl>
                                          <p:spTgt spid="2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xEl>
                                              <p:pRg st="5" end="5"/>
                                            </p:txEl>
                                          </p:spTgt>
                                        </p:tgtEl>
                                        <p:attrNameLst>
                                          <p:attrName>style.visibility</p:attrName>
                                        </p:attrNameLst>
                                      </p:cBhvr>
                                      <p:to>
                                        <p:strVal val="visible"/>
                                      </p:to>
                                    </p:set>
                                    <p:animEffect transition="in" filter="fade">
                                      <p:cBhvr>
                                        <p:cTn id="36" dur="500"/>
                                        <p:tgtEl>
                                          <p:spTgt spid="21">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xEl>
                                              <p:pRg st="6" end="6"/>
                                            </p:txEl>
                                          </p:spTgt>
                                        </p:tgtEl>
                                        <p:attrNameLst>
                                          <p:attrName>style.visibility</p:attrName>
                                        </p:attrNameLst>
                                      </p:cBhvr>
                                      <p:to>
                                        <p:strVal val="visible"/>
                                      </p:to>
                                    </p:set>
                                    <p:animEffect transition="in" filter="fade">
                                      <p:cBhvr>
                                        <p:cTn id="41" dur="500"/>
                                        <p:tgtEl>
                                          <p:spTgt spid="21">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
                                            <p:txEl>
                                              <p:pRg st="7" end="7"/>
                                            </p:txEl>
                                          </p:spTgt>
                                        </p:tgtEl>
                                        <p:attrNameLst>
                                          <p:attrName>style.visibility</p:attrName>
                                        </p:attrNameLst>
                                      </p:cBhvr>
                                      <p:to>
                                        <p:strVal val="visible"/>
                                      </p:to>
                                    </p:set>
                                    <p:animEffect transition="in" filter="fade">
                                      <p:cBhvr>
                                        <p:cTn id="46" dur="500"/>
                                        <p:tgtEl>
                                          <p:spTgt spid="21">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xEl>
                                              <p:pRg st="8" end="8"/>
                                            </p:txEl>
                                          </p:spTgt>
                                        </p:tgtEl>
                                        <p:attrNameLst>
                                          <p:attrName>style.visibility</p:attrName>
                                        </p:attrNameLst>
                                      </p:cBhvr>
                                      <p:to>
                                        <p:strVal val="visible"/>
                                      </p:to>
                                    </p:set>
                                    <p:animEffect transition="in" filter="fade">
                                      <p:cBhvr>
                                        <p:cTn id="51" dur="500"/>
                                        <p:tgtEl>
                                          <p:spTgt spid="21">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xEl>
                                              <p:pRg st="9" end="9"/>
                                            </p:txEl>
                                          </p:spTgt>
                                        </p:tgtEl>
                                        <p:attrNameLst>
                                          <p:attrName>style.visibility</p:attrName>
                                        </p:attrNameLst>
                                      </p:cBhvr>
                                      <p:to>
                                        <p:strVal val="visible"/>
                                      </p:to>
                                    </p:set>
                                    <p:animEffect transition="in" filter="fade">
                                      <p:cBhvr>
                                        <p:cTn id="56" dur="500"/>
                                        <p:tgtEl>
                                          <p:spTgt spid="21">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xEl>
                                              <p:pRg st="10" end="10"/>
                                            </p:txEl>
                                          </p:spTgt>
                                        </p:tgtEl>
                                        <p:attrNameLst>
                                          <p:attrName>style.visibility</p:attrName>
                                        </p:attrNameLst>
                                      </p:cBhvr>
                                      <p:to>
                                        <p:strVal val="visible"/>
                                      </p:to>
                                    </p:set>
                                    <p:animEffect transition="in" filter="fade">
                                      <p:cBhvr>
                                        <p:cTn id="61" dur="500"/>
                                        <p:tgtEl>
                                          <p:spTgt spid="21">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
                                            <p:txEl>
                                              <p:pRg st="11" end="11"/>
                                            </p:txEl>
                                          </p:spTgt>
                                        </p:tgtEl>
                                        <p:attrNameLst>
                                          <p:attrName>style.visibility</p:attrName>
                                        </p:attrNameLst>
                                      </p:cBhvr>
                                      <p:to>
                                        <p:strVal val="visible"/>
                                      </p:to>
                                    </p:set>
                                    <p:animEffect transition="in" filter="fade">
                                      <p:cBhvr>
                                        <p:cTn id="66" dur="500"/>
                                        <p:tgtEl>
                                          <p:spTgt spid="21">
                                            <p:txEl>
                                              <p:pRg st="11" end="1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xEl>
                                              <p:pRg st="12" end="12"/>
                                            </p:txEl>
                                          </p:spTgt>
                                        </p:tgtEl>
                                        <p:attrNameLst>
                                          <p:attrName>style.visibility</p:attrName>
                                        </p:attrNameLst>
                                      </p:cBhvr>
                                      <p:to>
                                        <p:strVal val="visible"/>
                                      </p:to>
                                    </p:set>
                                    <p:animEffect transition="in" filter="fade">
                                      <p:cBhvr>
                                        <p:cTn id="71" dur="500"/>
                                        <p:tgtEl>
                                          <p:spTgt spid="2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6" name="Straight Connector 3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7" name="Rectangle 39">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7200" b="1" i="0" kern="1200" cap="all" baseline="0" dirty="0">
                <a:latin typeface="+mj-lt"/>
                <a:ea typeface="+mj-ea"/>
                <a:cs typeface="+mj-cs"/>
              </a:rPr>
              <a:t>THANK YOU</a:t>
            </a:r>
          </a:p>
        </p:txBody>
      </p:sp>
      <p:pic>
        <p:nvPicPr>
          <p:cNvPr id="12" name="Picture 13" descr="Book Page · Free Stock Photo">
            <a:extLst>
              <a:ext uri="{FF2B5EF4-FFF2-40B4-BE49-F238E27FC236}">
                <a16:creationId xmlns:a16="http://schemas.microsoft.com/office/drawing/2014/main" id="{BF43320A-4149-4406-F9EF-69CBB77CED34}"/>
              </a:ext>
            </a:extLst>
          </p:cNvPr>
          <p:cNvPicPr>
            <a:picLocks noGrp="1" noChangeAspect="1"/>
          </p:cNvPicPr>
          <p:nvPr>
            <p:ph type="pic" sz="quarter" idx="15"/>
          </p:nvPr>
        </p:nvPicPr>
        <p:blipFill rotWithShape="1">
          <a:blip r:embed="rId3">
            <a:duotone>
              <a:schemeClr val="accent2">
                <a:shade val="45000"/>
                <a:satMod val="135000"/>
              </a:schemeClr>
              <a:prstClr val="white"/>
            </a:duotone>
            <a:alphaModFix amt="50000"/>
          </a:blip>
          <a:srcRect t="13841" r="-3" b="13839"/>
          <a:stretch/>
        </p:blipFill>
        <p:spPr>
          <a:xfrm>
            <a:off x="5457027" y="4"/>
            <a:ext cx="6734973" cy="3190255"/>
          </a:xfrm>
          <a:prstGeom prst="rect">
            <a:avLst/>
          </a:prstGeom>
        </p:spPr>
      </p:pic>
      <p:sp>
        <p:nvSpPr>
          <p:cNvPr id="21" name="Slide Number Placeholder 20">
            <a:extLst>
              <a:ext uri="{FF2B5EF4-FFF2-40B4-BE49-F238E27FC236}">
                <a16:creationId xmlns:a16="http://schemas.microsoft.com/office/drawing/2014/main" id="{A701E3E3-1EDC-4514-BE7A-4D0037F76908}"/>
              </a:ext>
            </a:extLst>
          </p:cNvPr>
          <p:cNvSpPr>
            <a:spLocks noGrp="1"/>
          </p:cNvSpPr>
          <p:nvPr>
            <p:ph type="sldNum" sz="quarter" idx="12"/>
          </p:nvPr>
        </p:nvSpPr>
        <p:spPr>
          <a:xfrm>
            <a:off x="9888546" y="224937"/>
            <a:ext cx="1465253" cy="365125"/>
          </a:xfrm>
        </p:spPr>
        <p:txBody>
          <a:bodyPr vert="horz" lIns="91440" tIns="45720" rIns="91440" bIns="45720" rtlCol="0" anchor="ctr">
            <a:normAutofit/>
          </a:bodyPr>
          <a:lstStyle/>
          <a:p>
            <a:pPr>
              <a:spcAft>
                <a:spcPts val="600"/>
              </a:spcAft>
            </a:pPr>
            <a:fld id="{940FC791-DFC4-4331-9510-C1DC42A8D2F0}" type="slidenum">
              <a:rPr lang="en-US" dirty="0" smtClean="0"/>
              <a:pPr>
                <a:spcAft>
                  <a:spcPts val="600"/>
                </a:spcAft>
              </a:pPr>
              <a:t>17</a:t>
            </a:fld>
            <a:endParaRPr lang="en-US" dirty="0"/>
          </a:p>
        </p:txBody>
      </p:sp>
      <p:pic>
        <p:nvPicPr>
          <p:cNvPr id="8" name="Picture 9" descr="A picture containing text, stationary, pencil&#10;&#10;Description automatically generated">
            <a:extLst>
              <a:ext uri="{FF2B5EF4-FFF2-40B4-BE49-F238E27FC236}">
                <a16:creationId xmlns:a16="http://schemas.microsoft.com/office/drawing/2014/main" id="{7A3BD459-7593-43DF-F524-57417AE308F6}"/>
              </a:ext>
            </a:extLst>
          </p:cNvPr>
          <p:cNvPicPr>
            <a:picLocks noGrp="1" noChangeAspect="1"/>
          </p:cNvPicPr>
          <p:nvPr>
            <p:ph type="pic" sz="quarter" idx="13"/>
          </p:nvPr>
        </p:nvPicPr>
        <p:blipFill rotWithShape="1">
          <a:blip r:embed="rId4">
            <a:duotone>
              <a:schemeClr val="accent2">
                <a:shade val="45000"/>
                <a:satMod val="135000"/>
              </a:schemeClr>
              <a:prstClr val="white"/>
            </a:duotone>
            <a:alphaModFix amt="50000"/>
            <a:extLst>
              <a:ext uri="{837473B0-CC2E-450A-ABE3-18F120FF3D39}">
                <a1611:picAttrSrcUrl xmlns:a1611="http://schemas.microsoft.com/office/drawing/2016/11/main" r:id="rId5"/>
              </a:ext>
            </a:extLst>
          </a:blip>
          <a:srcRect r="-3" b="983"/>
          <a:stretch/>
        </p:blipFill>
        <p:spPr>
          <a:xfrm>
            <a:off x="5457025" y="3190253"/>
            <a:ext cx="6734975" cy="3667746"/>
          </a:xfrm>
          <a:prstGeom prst="rect">
            <a:avLst/>
          </a:prstGeom>
        </p:spPr>
      </p:pic>
      <p:cxnSp>
        <p:nvCxnSpPr>
          <p:cNvPr id="58" name="Straight Connector 4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789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28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80">
                                          <p:stCondLst>
                                            <p:cond delay="0"/>
                                          </p:stCondLst>
                                        </p:cTn>
                                        <p:tgtEl>
                                          <p:spTgt spid="33"/>
                                        </p:tgtEl>
                                      </p:cBhvr>
                                    </p:animEffect>
                                    <p:anim calcmode="lin" valueType="num">
                                      <p:cBhvr>
                                        <p:cTn id="8"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3" dur="26">
                                          <p:stCondLst>
                                            <p:cond delay="650"/>
                                          </p:stCondLst>
                                        </p:cTn>
                                        <p:tgtEl>
                                          <p:spTgt spid="33"/>
                                        </p:tgtEl>
                                      </p:cBhvr>
                                      <p:to x="100000" y="60000"/>
                                    </p:animScale>
                                    <p:animScale>
                                      <p:cBhvr>
                                        <p:cTn id="14" dur="166" decel="50000">
                                          <p:stCondLst>
                                            <p:cond delay="676"/>
                                          </p:stCondLst>
                                        </p:cTn>
                                        <p:tgtEl>
                                          <p:spTgt spid="33"/>
                                        </p:tgtEl>
                                      </p:cBhvr>
                                      <p:to x="100000" y="100000"/>
                                    </p:animScale>
                                    <p:animScale>
                                      <p:cBhvr>
                                        <p:cTn id="15" dur="26">
                                          <p:stCondLst>
                                            <p:cond delay="1312"/>
                                          </p:stCondLst>
                                        </p:cTn>
                                        <p:tgtEl>
                                          <p:spTgt spid="33"/>
                                        </p:tgtEl>
                                      </p:cBhvr>
                                      <p:to x="100000" y="80000"/>
                                    </p:animScale>
                                    <p:animScale>
                                      <p:cBhvr>
                                        <p:cTn id="16" dur="166" decel="50000">
                                          <p:stCondLst>
                                            <p:cond delay="1338"/>
                                          </p:stCondLst>
                                        </p:cTn>
                                        <p:tgtEl>
                                          <p:spTgt spid="33"/>
                                        </p:tgtEl>
                                      </p:cBhvr>
                                      <p:to x="100000" y="100000"/>
                                    </p:animScale>
                                    <p:animScale>
                                      <p:cBhvr>
                                        <p:cTn id="17" dur="26">
                                          <p:stCondLst>
                                            <p:cond delay="1642"/>
                                          </p:stCondLst>
                                        </p:cTn>
                                        <p:tgtEl>
                                          <p:spTgt spid="33"/>
                                        </p:tgtEl>
                                      </p:cBhvr>
                                      <p:to x="100000" y="90000"/>
                                    </p:animScale>
                                    <p:animScale>
                                      <p:cBhvr>
                                        <p:cTn id="18" dur="166" decel="50000">
                                          <p:stCondLst>
                                            <p:cond delay="1668"/>
                                          </p:stCondLst>
                                        </p:cTn>
                                        <p:tgtEl>
                                          <p:spTgt spid="33"/>
                                        </p:tgtEl>
                                      </p:cBhvr>
                                      <p:to x="100000" y="100000"/>
                                    </p:animScale>
                                    <p:animScale>
                                      <p:cBhvr>
                                        <p:cTn id="19" dur="26">
                                          <p:stCondLst>
                                            <p:cond delay="1808"/>
                                          </p:stCondLst>
                                        </p:cTn>
                                        <p:tgtEl>
                                          <p:spTgt spid="33"/>
                                        </p:tgtEl>
                                      </p:cBhvr>
                                      <p:to x="100000" y="95000"/>
                                    </p:animScale>
                                    <p:animScale>
                                      <p:cBhvr>
                                        <p:cTn id="20"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1245072" y="1289765"/>
            <a:ext cx="3651101" cy="4270963"/>
          </a:xfrm>
        </p:spPr>
        <p:txBody>
          <a:bodyPr vert="horz" lIns="91440" tIns="45720" rIns="91440" bIns="45720" rtlCol="0" anchor="ctr">
            <a:normAutofit/>
          </a:bodyPr>
          <a:lstStyle/>
          <a:p>
            <a:pPr algn="ctr"/>
            <a:r>
              <a:rPr lang="en-US" sz="7200" dirty="0">
                <a:solidFill>
                  <a:schemeClr val="bg1"/>
                </a:solidFill>
              </a:rPr>
              <a:t>Team</a:t>
            </a:r>
            <a:endParaRPr lang="en-US" sz="7200" kern="1200" dirty="0">
              <a:solidFill>
                <a:schemeClr val="bg1"/>
              </a:solidFill>
              <a:latin typeface="+mj-lt"/>
            </a:endParaRPr>
          </a:p>
        </p:txBody>
      </p:sp>
      <p:sp>
        <p:nvSpPr>
          <p:cNvPr id="2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graphicFrame>
        <p:nvGraphicFramePr>
          <p:cNvPr id="30" name="Content Placeholder 4">
            <a:extLst>
              <a:ext uri="{FF2B5EF4-FFF2-40B4-BE49-F238E27FC236}">
                <a16:creationId xmlns:a16="http://schemas.microsoft.com/office/drawing/2014/main" id="{092AC66A-AE2D-048F-1F8E-7F8759B3A8E0}"/>
              </a:ext>
            </a:extLst>
          </p:cNvPr>
          <p:cNvGraphicFramePr>
            <a:graphicFrameLocks noGrp="1"/>
          </p:cNvGraphicFramePr>
          <p:nvPr>
            <p:ph idx="4294967295"/>
            <p:extLst>
              <p:ext uri="{D42A27DB-BD31-4B8C-83A1-F6EECF244321}">
                <p14:modId xmlns:p14="http://schemas.microsoft.com/office/powerpoint/2010/main" val="3961340527"/>
              </p:ext>
            </p:extLst>
          </p:nvPr>
        </p:nvGraphicFramePr>
        <p:xfrm>
          <a:off x="6397039" y="381935"/>
          <a:ext cx="4685916" cy="597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sp>
        <p:nvSpPr>
          <p:cNvPr id="3" name="Slide Number Placeholder 2">
            <a:extLst>
              <a:ext uri="{FF2B5EF4-FFF2-40B4-BE49-F238E27FC236}">
                <a16:creationId xmlns:a16="http://schemas.microsoft.com/office/drawing/2014/main" id="{DC39EB9B-E7ED-4478-BA61-1F0CDFECB619}"/>
              </a:ext>
            </a:extLst>
          </p:cNvPr>
          <p:cNvSpPr>
            <a:spLocks noGrp="1"/>
          </p:cNvSpPr>
          <p:nvPr>
            <p:ph type="sldNum" sz="quarter" idx="14"/>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a:t>
            </a:fld>
            <a:endParaRPr lang="en-US" dirty="0"/>
          </a:p>
        </p:txBody>
      </p:sp>
      <p:cxnSp>
        <p:nvCxnSpPr>
          <p:cNvPr id="28" name="Straight Connector 2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88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3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88069" y="381935"/>
            <a:ext cx="4008583" cy="5974414"/>
          </a:xfrm>
        </p:spPr>
        <p:txBody>
          <a:bodyPr vert="horz" lIns="91440" tIns="45720" rIns="91440" bIns="45720" rtlCol="0" anchor="ctr">
            <a:normAutofit/>
          </a:bodyPr>
          <a:lstStyle/>
          <a:p>
            <a:r>
              <a:rPr lang="en-US" sz="6100" kern="1200" dirty="0">
                <a:latin typeface="+mj-lt"/>
                <a:ea typeface="+mj-ea"/>
                <a:cs typeface="+mj-cs"/>
              </a:rPr>
              <a:t>Content</a:t>
            </a:r>
          </a:p>
        </p:txBody>
      </p:sp>
      <p:sp>
        <p:nvSpPr>
          <p:cNvPr id="1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bg1"/>
          </a:solidFill>
          <a:ln w="776" cap="flat">
            <a:noFill/>
            <a:prstDash val="solid"/>
            <a:miter/>
          </a:ln>
        </p:spPr>
        <p:txBody>
          <a:bodyPr rtlCol="0" anchor="ctr"/>
          <a:lstStyle/>
          <a:p>
            <a:endParaRPr lang="en-US" dirty="0"/>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bg1"/>
          </a:solidFill>
          <a:ln w="516" cap="flat">
            <a:noFill/>
            <a:prstDash val="solid"/>
            <a:miter/>
          </a:ln>
        </p:spPr>
        <p:txBody>
          <a:bodyPr rtlCol="0" anchor="ctr"/>
          <a:lstStyle/>
          <a:p>
            <a:endParaRPr lang="en-US" dirty="0"/>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bg1"/>
          </a:solidFill>
          <a:ln w="751" cap="flat">
            <a:noFill/>
            <a:prstDash val="solid"/>
            <a:miter/>
          </a:ln>
        </p:spPr>
        <p:txBody>
          <a:bodyPr rtlCol="0" anchor="ctr"/>
          <a:lstStyle/>
          <a:p>
            <a:endParaRPr lang="en-US" dirty="0"/>
          </a:p>
        </p:txBody>
      </p:sp>
      <p:sp>
        <p:nvSpPr>
          <p:cNvPr id="7" name="Text Placeholder 6">
            <a:extLst>
              <a:ext uri="{FF2B5EF4-FFF2-40B4-BE49-F238E27FC236}">
                <a16:creationId xmlns:a16="http://schemas.microsoft.com/office/drawing/2014/main" id="{70FA5AC9-F435-C490-AD9D-A02B714CFCBA}"/>
              </a:ext>
            </a:extLst>
          </p:cNvPr>
          <p:cNvSpPr>
            <a:spLocks noGrp="1"/>
          </p:cNvSpPr>
          <p:nvPr>
            <p:ph type="body" idx="14"/>
          </p:nvPr>
        </p:nvSpPr>
        <p:spPr>
          <a:xfrm>
            <a:off x="6096000" y="381935"/>
            <a:ext cx="5380109" cy="5974415"/>
          </a:xfrm>
        </p:spPr>
        <p:txBody>
          <a:bodyPr vert="horz" lIns="91440" tIns="45720" rIns="91440" bIns="45720" rtlCol="0" anchor="ctr">
            <a:normAutofit/>
          </a:bodyPr>
          <a:lstStyle/>
          <a:p>
            <a:pPr marL="114300" indent="-342900">
              <a:buFont typeface="Wingdings" panose="05000000000000000000" pitchFamily="2" charset="2"/>
              <a:buChar char="v"/>
            </a:pPr>
            <a:r>
              <a:rPr lang="en-US" sz="2400" dirty="0">
                <a:solidFill>
                  <a:schemeClr val="tx1"/>
                </a:solidFill>
              </a:rPr>
              <a:t>Problem statement</a:t>
            </a:r>
          </a:p>
          <a:p>
            <a:pPr marL="114300" indent="-342900">
              <a:buFont typeface="Wingdings" panose="05000000000000000000" pitchFamily="2" charset="2"/>
              <a:buChar char="v"/>
            </a:pPr>
            <a:r>
              <a:rPr lang="en-US" sz="2400" dirty="0">
                <a:solidFill>
                  <a:schemeClr val="tx1"/>
                </a:solidFill>
              </a:rPr>
              <a:t>Data Summary</a:t>
            </a:r>
          </a:p>
          <a:p>
            <a:pPr marL="114300" indent="-342900">
              <a:buFont typeface="Wingdings" panose="05000000000000000000" pitchFamily="2" charset="2"/>
              <a:buChar char="v"/>
            </a:pPr>
            <a:r>
              <a:rPr lang="en-US" sz="2400" dirty="0">
                <a:solidFill>
                  <a:schemeClr val="tx1"/>
                </a:solidFill>
              </a:rPr>
              <a:t>Analysis of different datasets</a:t>
            </a:r>
          </a:p>
          <a:p>
            <a:pPr marL="114300" indent="-342900">
              <a:buFont typeface="Wingdings" panose="05000000000000000000" pitchFamily="2" charset="2"/>
              <a:buChar char="v"/>
            </a:pPr>
            <a:r>
              <a:rPr lang="en-US" sz="2400" dirty="0">
                <a:solidFill>
                  <a:schemeClr val="tx1"/>
                </a:solidFill>
              </a:rPr>
              <a:t>Data Cleaning</a:t>
            </a:r>
          </a:p>
          <a:p>
            <a:pPr marL="114300" indent="-342900">
              <a:buFont typeface="Wingdings" panose="05000000000000000000" pitchFamily="2" charset="2"/>
              <a:buChar char="v"/>
            </a:pPr>
            <a:r>
              <a:rPr lang="en-US" sz="2400" dirty="0">
                <a:solidFill>
                  <a:schemeClr val="tx1"/>
                </a:solidFill>
              </a:rPr>
              <a:t>Outlier treatment</a:t>
            </a:r>
          </a:p>
          <a:p>
            <a:pPr marL="114300" indent="-342900">
              <a:buFont typeface="Wingdings" panose="05000000000000000000" pitchFamily="2" charset="2"/>
              <a:buChar char="v"/>
            </a:pPr>
            <a:r>
              <a:rPr lang="en-US" sz="2400" dirty="0">
                <a:solidFill>
                  <a:schemeClr val="tx1"/>
                </a:solidFill>
              </a:rPr>
              <a:t>Imputing missing values</a:t>
            </a:r>
          </a:p>
          <a:p>
            <a:pPr marL="114300" indent="-342900">
              <a:buFont typeface="Wingdings" panose="05000000000000000000" pitchFamily="2" charset="2"/>
              <a:buChar char="v"/>
            </a:pPr>
            <a:r>
              <a:rPr lang="en-US" sz="2400" dirty="0">
                <a:solidFill>
                  <a:schemeClr val="tx1"/>
                </a:solidFill>
              </a:rPr>
              <a:t>Different Recommendation Models</a:t>
            </a:r>
          </a:p>
          <a:p>
            <a:pPr marL="114300" indent="-342900">
              <a:buFont typeface="Wingdings" panose="05000000000000000000" pitchFamily="2" charset="2"/>
              <a:buChar char="v"/>
            </a:pPr>
            <a:r>
              <a:rPr lang="en-US" sz="2400" dirty="0">
                <a:solidFill>
                  <a:schemeClr val="tx1"/>
                </a:solidFill>
              </a:rPr>
              <a:t>Challenges</a:t>
            </a:r>
          </a:p>
          <a:p>
            <a:pPr marL="114300" indent="-342900">
              <a:buFont typeface="Wingdings" panose="05000000000000000000" pitchFamily="2" charset="2"/>
              <a:buChar char="v"/>
            </a:pPr>
            <a:r>
              <a:rPr lang="en-US" sz="2400" dirty="0">
                <a:solidFill>
                  <a:schemeClr val="tx1"/>
                </a:solidFill>
              </a:rPr>
              <a:t>Conclusion</a:t>
            </a:r>
          </a:p>
          <a:p>
            <a:pPr marL="114300" indent="-342900">
              <a:buFont typeface="Wingdings" panose="05000000000000000000" pitchFamily="2" charset="2"/>
              <a:buChar char="v"/>
            </a:pPr>
            <a:r>
              <a:rPr lang="en-US" sz="2400" dirty="0">
                <a:solidFill>
                  <a:schemeClr val="tx1"/>
                </a:solidFill>
              </a:rPr>
              <a:t>Future Scope</a:t>
            </a: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4473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9804918" cy="1325563"/>
          </a:xfrm>
        </p:spPr>
        <p:txBody>
          <a:bodyPr vert="horz" lIns="91440" tIns="45720" rIns="91440" bIns="45720" rtlCol="0" anchor="ctr">
            <a:normAutofit/>
          </a:bodyPr>
          <a:lstStyle/>
          <a:p>
            <a:r>
              <a:rPr lang="en-US" sz="4400" kern="1200" dirty="0">
                <a:solidFill>
                  <a:schemeClr val="bg1"/>
                </a:solidFill>
                <a:latin typeface="+mj-lt"/>
                <a:ea typeface="+mj-ea"/>
                <a:cs typeface="+mj-cs"/>
              </a:rPr>
              <a:t>Problem Statement</a:t>
            </a:r>
          </a:p>
        </p:txBody>
      </p:sp>
      <p:cxnSp>
        <p:nvCxnSpPr>
          <p:cNvPr id="40" name="Straight Connector 3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42"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43"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8" name="Slide Number Placeholder 5">
            <a:extLst>
              <a:ext uri="{FF2B5EF4-FFF2-40B4-BE49-F238E27FC236}">
                <a16:creationId xmlns:a16="http://schemas.microsoft.com/office/drawing/2014/main" id="{034CD001-B9B3-4323-BBB9-15DAAC45571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4</a:t>
            </a:fld>
            <a:endParaRPr lang="en-US" dirty="0">
              <a:solidFill>
                <a:schemeClr val="bg1"/>
              </a:solidFill>
            </a:endParaRPr>
          </a:p>
        </p:txBody>
      </p:sp>
      <p:graphicFrame>
        <p:nvGraphicFramePr>
          <p:cNvPr id="44" name="TextBox 1">
            <a:extLst>
              <a:ext uri="{FF2B5EF4-FFF2-40B4-BE49-F238E27FC236}">
                <a16:creationId xmlns:a16="http://schemas.microsoft.com/office/drawing/2014/main" id="{44A03277-8201-2DC6-2DD8-3CF20FBBF92F}"/>
              </a:ext>
            </a:extLst>
          </p:cNvPr>
          <p:cNvGraphicFramePr/>
          <p:nvPr>
            <p:extLst>
              <p:ext uri="{D42A27DB-BD31-4B8C-83A1-F6EECF244321}">
                <p14:modId xmlns:p14="http://schemas.microsoft.com/office/powerpoint/2010/main" val="19860546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827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4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F10256DB-C04B-9115-4B02-8DD393366B4D}"/>
              </a:ext>
            </a:extLst>
          </p:cNvPr>
          <p:cNvSpPr>
            <a:spLocks noGrp="1"/>
          </p:cNvSpPr>
          <p:nvPr>
            <p:ph type="title"/>
          </p:nvPr>
        </p:nvSpPr>
        <p:spPr>
          <a:xfrm>
            <a:off x="1220492" y="1265186"/>
            <a:ext cx="3624885" cy="2731780"/>
          </a:xfrm>
        </p:spPr>
        <p:txBody>
          <a:bodyPr anchor="ctr">
            <a:normAutofit/>
          </a:bodyPr>
          <a:lstStyle/>
          <a:p>
            <a:pPr algn="ctr"/>
            <a:r>
              <a:rPr lang="en-US" sz="5600" dirty="0">
                <a:solidFill>
                  <a:schemeClr val="bg1"/>
                </a:solidFill>
                <a:ea typeface="+mj-lt"/>
                <a:cs typeface="+mj-lt"/>
              </a:rPr>
              <a:t>Data Summary</a:t>
            </a:r>
            <a:endParaRPr lang="en-US" sz="5600" dirty="0">
              <a:solidFill>
                <a:schemeClr val="bg1"/>
              </a:solidFill>
            </a:endParaRPr>
          </a:p>
        </p:txBody>
      </p: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3" name="Content Placeholder 2">
            <a:extLst>
              <a:ext uri="{FF2B5EF4-FFF2-40B4-BE49-F238E27FC236}">
                <a16:creationId xmlns:a16="http://schemas.microsoft.com/office/drawing/2014/main" id="{20BDFCE2-1AAB-45B1-5E9C-0F4D1166A41B}"/>
              </a:ext>
            </a:extLst>
          </p:cNvPr>
          <p:cNvSpPr>
            <a:spLocks noGrp="1"/>
          </p:cNvSpPr>
          <p:nvPr>
            <p:ph idx="1"/>
          </p:nvPr>
        </p:nvSpPr>
        <p:spPr>
          <a:xfrm>
            <a:off x="6292297" y="189658"/>
            <a:ext cx="5293863" cy="6361971"/>
          </a:xfr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92500" lnSpcReduction="10000"/>
          </a:bodyPr>
          <a:lstStyle/>
          <a:p>
            <a:pPr marL="0" indent="0">
              <a:buNone/>
            </a:pPr>
            <a:r>
              <a:rPr lang="en-US" sz="1600" dirty="0">
                <a:ea typeface="+mn-lt"/>
                <a:cs typeface="+mn-lt"/>
              </a:rPr>
              <a:t>The dataset is comprised of three CSV files::</a:t>
            </a:r>
          </a:p>
          <a:p>
            <a:pPr marL="342900" indent="-342900">
              <a:buFont typeface="+mj-lt"/>
              <a:buAutoNum type="arabicPeriod"/>
            </a:pPr>
            <a:r>
              <a:rPr lang="en-US" sz="1600" dirty="0">
                <a:ea typeface="+mn-lt"/>
                <a:cs typeface="+mn-lt"/>
              </a:rPr>
              <a:t> User_df, Books_df, Ratings_df Users_dataset. </a:t>
            </a:r>
          </a:p>
          <a:p>
            <a:r>
              <a:rPr lang="en-US" sz="1600" dirty="0">
                <a:ea typeface="+mn-lt"/>
                <a:cs typeface="+mn-lt"/>
              </a:rPr>
              <a:t> User ID (unique for each user) </a:t>
            </a:r>
          </a:p>
          <a:p>
            <a:r>
              <a:rPr lang="en-US" sz="1600" dirty="0">
                <a:ea typeface="+mn-lt"/>
                <a:cs typeface="+mn-lt"/>
              </a:rPr>
              <a:t>Location (contains city, state, and country separated by commas) </a:t>
            </a:r>
          </a:p>
          <a:p>
            <a:r>
              <a:rPr lang="en-US" sz="1600" dirty="0">
                <a:ea typeface="+mn-lt"/>
                <a:cs typeface="+mn-lt"/>
              </a:rPr>
              <a:t>Age Shape of Dataset - (278858, 3)</a:t>
            </a:r>
          </a:p>
          <a:p>
            <a:pPr marL="0" indent="0">
              <a:buNone/>
            </a:pPr>
            <a:r>
              <a:rPr lang="en-US" sz="1600" dirty="0">
                <a:ea typeface="+mn-lt"/>
                <a:cs typeface="+mn-lt"/>
              </a:rPr>
              <a:t>2.   Books_dataset. </a:t>
            </a:r>
          </a:p>
          <a:p>
            <a:r>
              <a:rPr lang="en-US" sz="1600" dirty="0">
                <a:ea typeface="+mn-lt"/>
                <a:cs typeface="+mn-lt"/>
              </a:rPr>
              <a:t> ISBN (unique for each book) </a:t>
            </a:r>
          </a:p>
          <a:p>
            <a:r>
              <a:rPr lang="en-US" sz="1600" dirty="0">
                <a:ea typeface="+mn-lt"/>
                <a:cs typeface="+mn-lt"/>
              </a:rPr>
              <a:t>Book-Title </a:t>
            </a:r>
          </a:p>
          <a:p>
            <a:r>
              <a:rPr lang="en-US" sz="1600" dirty="0">
                <a:ea typeface="+mn-lt"/>
                <a:cs typeface="+mn-lt"/>
              </a:rPr>
              <a:t> Book-Author </a:t>
            </a:r>
          </a:p>
          <a:p>
            <a:r>
              <a:rPr lang="en-US" sz="1600" dirty="0">
                <a:ea typeface="+mn-lt"/>
                <a:cs typeface="+mn-lt"/>
              </a:rPr>
              <a:t> Year-Of-Publication </a:t>
            </a:r>
          </a:p>
          <a:p>
            <a:r>
              <a:rPr lang="en-US" sz="1600" dirty="0">
                <a:ea typeface="+mn-lt"/>
                <a:cs typeface="+mn-lt"/>
              </a:rPr>
              <a:t>  User-ID </a:t>
            </a:r>
          </a:p>
          <a:p>
            <a:r>
              <a:rPr lang="en-US" sz="1600" dirty="0">
                <a:ea typeface="+mn-lt"/>
                <a:cs typeface="+mn-lt"/>
              </a:rPr>
              <a:t> Image-URL-S </a:t>
            </a:r>
          </a:p>
          <a:p>
            <a:r>
              <a:rPr lang="en-US" sz="1600" dirty="0">
                <a:ea typeface="+mn-lt"/>
                <a:cs typeface="+mn-lt"/>
              </a:rPr>
              <a:t> Image-URL-M  </a:t>
            </a:r>
          </a:p>
          <a:p>
            <a:r>
              <a:rPr lang="en-US" sz="1600" dirty="0">
                <a:ea typeface="+mn-lt"/>
                <a:cs typeface="+mn-lt"/>
              </a:rPr>
              <a:t>Image-URL-L </a:t>
            </a:r>
          </a:p>
          <a:p>
            <a:r>
              <a:rPr lang="en-US" sz="1600" dirty="0">
                <a:ea typeface="+mn-lt"/>
                <a:cs typeface="+mn-lt"/>
              </a:rPr>
              <a:t>Shape of Dataset - (271360, 8) </a:t>
            </a:r>
          </a:p>
          <a:p>
            <a:pPr marL="0" indent="0">
              <a:buNone/>
            </a:pPr>
            <a:r>
              <a:rPr lang="en-US" sz="1600" dirty="0">
                <a:ea typeface="+mn-lt"/>
                <a:cs typeface="+mn-lt"/>
              </a:rPr>
              <a:t>3. Book-Rating</a:t>
            </a:r>
          </a:p>
          <a:p>
            <a:r>
              <a:rPr lang="en-US" sz="1600" dirty="0">
                <a:ea typeface="+mn-lt"/>
                <a:cs typeface="+mn-lt"/>
              </a:rPr>
              <a:t>ISBN</a:t>
            </a:r>
          </a:p>
          <a:p>
            <a:r>
              <a:rPr lang="en-US" sz="1600" dirty="0">
                <a:ea typeface="+mn-lt"/>
                <a:cs typeface="+mn-lt"/>
              </a:rPr>
              <a:t>USERID</a:t>
            </a:r>
          </a:p>
          <a:p>
            <a:r>
              <a:rPr lang="en-US" sz="1600" dirty="0">
                <a:ea typeface="+mn-lt"/>
                <a:cs typeface="+mn-lt"/>
              </a:rPr>
              <a:t>RATING</a:t>
            </a:r>
          </a:p>
          <a:p>
            <a:pPr marL="0" indent="0">
              <a:buNone/>
            </a:pPr>
            <a:r>
              <a:rPr lang="en-US" sz="1600" dirty="0">
                <a:ea typeface="+mn-lt"/>
                <a:cs typeface="+mn-lt"/>
              </a:rPr>
              <a:t>The shape of Dataset - (1149780, 3)</a:t>
            </a:r>
            <a:endParaRPr lang="en-US" sz="1600" dirty="0"/>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sp>
        <p:nvSpPr>
          <p:cNvPr id="5" name="Slide Number Placeholder 4">
            <a:extLst>
              <a:ext uri="{FF2B5EF4-FFF2-40B4-BE49-F238E27FC236}">
                <a16:creationId xmlns:a16="http://schemas.microsoft.com/office/drawing/2014/main" id="{172CCDF5-5562-E219-E175-2A15813E554C}"/>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5</a:t>
            </a:fld>
            <a:endParaRPr lang="en-US" dirty="0"/>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54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583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500"/>
                                        <p:tgtEl>
                                          <p:spTgt spid="3">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500"/>
                                        <p:tgtEl>
                                          <p:spTgt spid="3">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500"/>
                                        <p:tgtEl>
                                          <p:spTgt spid="3">
                                            <p:txEl>
                                              <p:pRg st="11" end="1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
                                            <p:txEl>
                                              <p:pRg st="12" end="12"/>
                                            </p:txEl>
                                          </p:spTgt>
                                        </p:tgtEl>
                                        <p:attrNameLst>
                                          <p:attrName>style.visibility</p:attrName>
                                        </p:attrNameLst>
                                      </p:cBhvr>
                                      <p:to>
                                        <p:strVal val="visible"/>
                                      </p:to>
                                    </p:set>
                                    <p:animEffect transition="in" filter="fade">
                                      <p:cBhvr>
                                        <p:cTn id="76" dur="500"/>
                                        <p:tgtEl>
                                          <p:spTgt spid="3">
                                            <p:txEl>
                                              <p:pRg st="12" end="1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Effect transition="in" filter="fade">
                                      <p:cBhvr>
                                        <p:cTn id="81" dur="500"/>
                                        <p:tgtEl>
                                          <p:spTgt spid="3">
                                            <p:txEl>
                                              <p:pRg st="13" end="1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
                                            <p:txEl>
                                              <p:pRg st="14" end="14"/>
                                            </p:txEl>
                                          </p:spTgt>
                                        </p:tgtEl>
                                        <p:attrNameLst>
                                          <p:attrName>style.visibility</p:attrName>
                                        </p:attrNameLst>
                                      </p:cBhvr>
                                      <p:to>
                                        <p:strVal val="visible"/>
                                      </p:to>
                                    </p:set>
                                    <p:animEffect transition="in" filter="fade">
                                      <p:cBhvr>
                                        <p:cTn id="86" dur="500"/>
                                        <p:tgtEl>
                                          <p:spTgt spid="3">
                                            <p:txEl>
                                              <p:pRg st="14" end="1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
                                            <p:txEl>
                                              <p:pRg st="15" end="15"/>
                                            </p:txEl>
                                          </p:spTgt>
                                        </p:tgtEl>
                                        <p:attrNameLst>
                                          <p:attrName>style.visibility</p:attrName>
                                        </p:attrNameLst>
                                      </p:cBhvr>
                                      <p:to>
                                        <p:strVal val="visible"/>
                                      </p:to>
                                    </p:set>
                                    <p:animEffect transition="in" filter="fade">
                                      <p:cBhvr>
                                        <p:cTn id="91" dur="500"/>
                                        <p:tgtEl>
                                          <p:spTgt spid="3">
                                            <p:txEl>
                                              <p:pRg st="15" end="15"/>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
                                            <p:txEl>
                                              <p:pRg st="16" end="16"/>
                                            </p:txEl>
                                          </p:spTgt>
                                        </p:tgtEl>
                                        <p:attrNameLst>
                                          <p:attrName>style.visibility</p:attrName>
                                        </p:attrNameLst>
                                      </p:cBhvr>
                                      <p:to>
                                        <p:strVal val="visible"/>
                                      </p:to>
                                    </p:set>
                                    <p:animEffect transition="in" filter="fade">
                                      <p:cBhvr>
                                        <p:cTn id="96" dur="500"/>
                                        <p:tgtEl>
                                          <p:spTgt spid="3">
                                            <p:txEl>
                                              <p:pRg st="16" end="16"/>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
                                            <p:txEl>
                                              <p:pRg st="17" end="17"/>
                                            </p:txEl>
                                          </p:spTgt>
                                        </p:tgtEl>
                                        <p:attrNameLst>
                                          <p:attrName>style.visibility</p:attrName>
                                        </p:attrNameLst>
                                      </p:cBhvr>
                                      <p:to>
                                        <p:strVal val="visible"/>
                                      </p:to>
                                    </p:set>
                                    <p:animEffect transition="in" filter="fade">
                                      <p:cBhvr>
                                        <p:cTn id="101" dur="500"/>
                                        <p:tgtEl>
                                          <p:spTgt spid="3">
                                            <p:txEl>
                                              <p:pRg st="17" end="17"/>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
                                            <p:txEl>
                                              <p:pRg st="18" end="18"/>
                                            </p:txEl>
                                          </p:spTgt>
                                        </p:tgtEl>
                                        <p:attrNameLst>
                                          <p:attrName>style.visibility</p:attrName>
                                        </p:attrNameLst>
                                      </p:cBhvr>
                                      <p:to>
                                        <p:strVal val="visible"/>
                                      </p:to>
                                    </p:set>
                                    <p:animEffect transition="in" filter="fade">
                                      <p:cBhvr>
                                        <p:cTn id="106" dur="500"/>
                                        <p:tgtEl>
                                          <p:spTgt spid="3">
                                            <p:txEl>
                                              <p:pRg st="18" end="18"/>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3">
                                            <p:txEl>
                                              <p:pRg st="19" end="19"/>
                                            </p:txEl>
                                          </p:spTgt>
                                        </p:tgtEl>
                                        <p:attrNameLst>
                                          <p:attrName>style.visibility</p:attrName>
                                        </p:attrNameLst>
                                      </p:cBhvr>
                                      <p:to>
                                        <p:strVal val="visible"/>
                                      </p:to>
                                    </p:set>
                                    <p:animEffect transition="in" filter="fade">
                                      <p:cBhvr>
                                        <p:cTn id="111" dur="500"/>
                                        <p:tgtEl>
                                          <p:spTgt spid="3">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D5AF97-8A8C-C4A3-6DE0-A687D3FFC875}"/>
              </a:ext>
            </a:extLst>
          </p:cNvPr>
          <p:cNvSpPr>
            <a:spLocks noGrp="1"/>
          </p:cNvSpPr>
          <p:nvPr>
            <p:ph type="title"/>
          </p:nvPr>
        </p:nvSpPr>
        <p:spPr>
          <a:xfrm>
            <a:off x="803776" y="1194876"/>
            <a:ext cx="6190412" cy="1182927"/>
          </a:xfrm>
        </p:spPr>
        <p:txBody>
          <a:bodyPr vert="horz" lIns="91440" tIns="45720" rIns="91440" bIns="45720" rtlCol="0" anchor="b">
            <a:normAutofit/>
          </a:bodyPr>
          <a:lstStyle/>
          <a:p>
            <a:r>
              <a:rPr lang="en-US" kern="1200" dirty="0">
                <a:latin typeface="+mj-lt"/>
                <a:ea typeface="+mj-ea"/>
                <a:cs typeface="+mj-cs"/>
              </a:rPr>
              <a:t>Data Cleaning</a:t>
            </a:r>
          </a:p>
        </p:txBody>
      </p:sp>
      <p:cxnSp>
        <p:nvCxnSpPr>
          <p:cNvPr id="69" name="Straight Connector 3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0" name="Content Placeholder 9">
            <a:extLst>
              <a:ext uri="{FF2B5EF4-FFF2-40B4-BE49-F238E27FC236}">
                <a16:creationId xmlns:a16="http://schemas.microsoft.com/office/drawing/2014/main" id="{EC0A47AD-D4B3-E1F3-AF18-D8A05D19F169}"/>
              </a:ext>
            </a:extLst>
          </p:cNvPr>
          <p:cNvGraphicFramePr>
            <a:graphicFrameLocks noGrp="1"/>
          </p:cNvGraphicFramePr>
          <p:nvPr>
            <p:ph idx="1"/>
            <p:extLst>
              <p:ext uri="{D42A27DB-BD31-4B8C-83A1-F6EECF244321}">
                <p14:modId xmlns:p14="http://schemas.microsoft.com/office/powerpoint/2010/main" val="4100440893"/>
              </p:ext>
            </p:extLst>
          </p:nvPr>
        </p:nvGraphicFramePr>
        <p:xfrm>
          <a:off x="858205" y="2372131"/>
          <a:ext cx="6353697" cy="4106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6" descr="Text&#10;&#10;Description automatically generated">
            <a:extLst>
              <a:ext uri="{FF2B5EF4-FFF2-40B4-BE49-F238E27FC236}">
                <a16:creationId xmlns:a16="http://schemas.microsoft.com/office/drawing/2014/main" id="{E8A59E37-97CD-FC00-7600-9A3F4CEEF0A4}"/>
              </a:ext>
            </a:extLst>
          </p:cNvPr>
          <p:cNvPicPr>
            <a:picLocks noChangeAspect="1"/>
          </p:cNvPicPr>
          <p:nvPr/>
        </p:nvPicPr>
        <p:blipFill rotWithShape="1">
          <a:blip r:embed="rId7"/>
          <a:srcRect t="9857" r="-1" b="8447"/>
          <a:stretch/>
        </p:blipFill>
        <p:spPr>
          <a:xfrm>
            <a:off x="7755107" y="1448936"/>
            <a:ext cx="3217333" cy="1854856"/>
          </a:xfrm>
          <a:prstGeom prst="rect">
            <a:avLst/>
          </a:prstGeom>
        </p:spPr>
      </p:pic>
      <p:sp>
        <p:nvSpPr>
          <p:cNvPr id="7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91042" y="17552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7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9792" y="227721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5" name="Slide Number Placeholder 4">
            <a:extLst>
              <a:ext uri="{FF2B5EF4-FFF2-40B4-BE49-F238E27FC236}">
                <a16:creationId xmlns:a16="http://schemas.microsoft.com/office/drawing/2014/main" id="{FAA08AEF-CB3E-7856-3CF2-2050AC555769}"/>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27CE633F-9882-4A5C-83A2-1109D0C73261}" type="slidenum">
              <a:rPr lang="en-US" smtClean="0"/>
              <a:pPr>
                <a:spcAft>
                  <a:spcPts val="600"/>
                </a:spcAft>
              </a:pPr>
              <a:t>6</a:t>
            </a:fld>
            <a:endParaRPr lang="en-US" dirty="0"/>
          </a:p>
        </p:txBody>
      </p:sp>
      <p:sp>
        <p:nvSpPr>
          <p:cNvPr id="12" name="TextBox 11">
            <a:extLst>
              <a:ext uri="{FF2B5EF4-FFF2-40B4-BE49-F238E27FC236}">
                <a16:creationId xmlns:a16="http://schemas.microsoft.com/office/drawing/2014/main" id="{90770F0D-83BB-FC10-8DAE-38C4691B6C84}"/>
              </a:ext>
            </a:extLst>
          </p:cNvPr>
          <p:cNvSpPr txBox="1"/>
          <p:nvPr/>
        </p:nvSpPr>
        <p:spPr>
          <a:xfrm>
            <a:off x="6378677" y="5235677"/>
            <a:ext cx="5143500" cy="1235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87" name="Picture 87">
            <a:extLst>
              <a:ext uri="{FF2B5EF4-FFF2-40B4-BE49-F238E27FC236}">
                <a16:creationId xmlns:a16="http://schemas.microsoft.com/office/drawing/2014/main" id="{CFF00A08-77A4-F5E1-8CED-5E3EEBF13447}"/>
              </a:ext>
            </a:extLst>
          </p:cNvPr>
          <p:cNvPicPr>
            <a:picLocks noChangeAspect="1"/>
          </p:cNvPicPr>
          <p:nvPr/>
        </p:nvPicPr>
        <p:blipFill>
          <a:blip r:embed="rId8"/>
          <a:stretch>
            <a:fillRect/>
          </a:stretch>
        </p:blipFill>
        <p:spPr>
          <a:xfrm>
            <a:off x="7696507" y="4257061"/>
            <a:ext cx="3337437" cy="1514782"/>
          </a:xfrm>
          <a:prstGeom prst="rect">
            <a:avLst/>
          </a:prstGeom>
        </p:spPr>
      </p:pic>
    </p:spTree>
    <p:extLst>
      <p:ext uri="{BB962C8B-B14F-4D97-AF65-F5344CB8AC3E}">
        <p14:creationId xmlns:p14="http://schemas.microsoft.com/office/powerpoint/2010/main" val="2000858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1000"/>
                                        <p:tgtEl>
                                          <p:spTgt spid="70"/>
                                        </p:tgtEl>
                                      </p:cBhvr>
                                    </p:animEffect>
                                    <p:anim calcmode="lin" valueType="num">
                                      <p:cBhvr>
                                        <p:cTn id="12" dur="1000" fill="hold"/>
                                        <p:tgtEl>
                                          <p:spTgt spid="70"/>
                                        </p:tgtEl>
                                        <p:attrNameLst>
                                          <p:attrName>ppt_x</p:attrName>
                                        </p:attrNameLst>
                                      </p:cBhvr>
                                      <p:tavLst>
                                        <p:tav tm="0">
                                          <p:val>
                                            <p:strVal val="#ppt_x"/>
                                          </p:val>
                                        </p:tav>
                                        <p:tav tm="100000">
                                          <p:val>
                                            <p:strVal val="#ppt_x"/>
                                          </p:val>
                                        </p:tav>
                                      </p:tavLst>
                                    </p:anim>
                                    <p:anim calcmode="lin" valueType="num">
                                      <p:cBhvr>
                                        <p:cTn id="13"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wipe(down)">
                                      <p:cBhvr>
                                        <p:cTn id="2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29FFA6-2749-34BA-7860-24ECC577582D}"/>
              </a:ext>
            </a:extLst>
          </p:cNvPr>
          <p:cNvSpPr>
            <a:spLocks noGrp="1"/>
          </p:cNvSpPr>
          <p:nvPr>
            <p:ph type="title"/>
          </p:nvPr>
        </p:nvSpPr>
        <p:spPr>
          <a:xfrm>
            <a:off x="6788284" y="309731"/>
            <a:ext cx="4797877" cy="1265799"/>
          </a:xfrm>
        </p:spPr>
        <p:txBody>
          <a:bodyPr vert="horz" lIns="91440" tIns="45720" rIns="91440" bIns="45720" rtlCol="0" anchor="b">
            <a:normAutofit/>
          </a:bodyPr>
          <a:lstStyle/>
          <a:p>
            <a:r>
              <a:rPr lang="en-US" sz="2800" kern="1200" dirty="0">
                <a:latin typeface="+mj-lt"/>
                <a:ea typeface="+mj-ea"/>
                <a:cs typeface="+mj-cs"/>
              </a:rPr>
              <a:t>Observations from Users_df (Age)</a:t>
            </a:r>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A picture containing diagram&#10;&#10;Description automatically generated">
            <a:extLst>
              <a:ext uri="{FF2B5EF4-FFF2-40B4-BE49-F238E27FC236}">
                <a16:creationId xmlns:a16="http://schemas.microsoft.com/office/drawing/2014/main" id="{3C6E326C-0705-6FD6-CD8E-CA5D88784362}"/>
              </a:ext>
            </a:extLst>
          </p:cNvPr>
          <p:cNvPicPr>
            <a:picLocks noGrp="1" noChangeAspect="1"/>
          </p:cNvPicPr>
          <p:nvPr>
            <p:ph idx="1"/>
          </p:nvPr>
        </p:nvPicPr>
        <p:blipFill>
          <a:blip r:embed="rId2"/>
          <a:stretch>
            <a:fillRect/>
          </a:stretch>
        </p:blipFill>
        <p:spPr>
          <a:xfrm>
            <a:off x="-52695" y="1575530"/>
            <a:ext cx="5836140" cy="4014198"/>
          </a:xfrm>
          <a:prstGeom prst="rect">
            <a:avLst/>
          </a:prstGeom>
        </p:spPr>
      </p:pic>
      <p:sp>
        <p:nvSpPr>
          <p:cNvPr id="7" name="TextBox 6">
            <a:extLst>
              <a:ext uri="{FF2B5EF4-FFF2-40B4-BE49-F238E27FC236}">
                <a16:creationId xmlns:a16="http://schemas.microsoft.com/office/drawing/2014/main" id="{68A11736-FC23-B451-8E10-01E351504E52}"/>
              </a:ext>
            </a:extLst>
          </p:cNvPr>
          <p:cNvSpPr txBox="1"/>
          <p:nvPr/>
        </p:nvSpPr>
        <p:spPr>
          <a:xfrm>
            <a:off x="6768595" y="1727415"/>
            <a:ext cx="4434721" cy="37104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t>Age distribution of positively skewed</a:t>
            </a:r>
          </a:p>
          <a:p>
            <a:pPr indent="-228600">
              <a:lnSpc>
                <a:spcPct val="90000"/>
              </a:lnSpc>
              <a:spcAft>
                <a:spcPts val="600"/>
              </a:spcAft>
              <a:buFont typeface="Arial" panose="020B0604020202020204" pitchFamily="34" charset="0"/>
              <a:buChar char="•"/>
            </a:pPr>
            <a:r>
              <a:rPr lang="en-US" dirty="0"/>
              <a:t>Most of the users are from the age group 25-50</a:t>
            </a:r>
          </a:p>
          <a:p>
            <a:pPr indent="-228600">
              <a:lnSpc>
                <a:spcPct val="90000"/>
              </a:lnSpc>
              <a:spcAft>
                <a:spcPts val="600"/>
              </a:spcAft>
              <a:buFont typeface="Arial" panose="020B0604020202020204" pitchFamily="34" charset="0"/>
              <a:buChar char="•"/>
            </a:pPr>
            <a:r>
              <a:rPr lang="en-US" dirty="0"/>
              <a:t>It is highly unlikely to have users under the age of 4 and above 95. The peaks near 0 and 100 in the kdeplot indicate that there are some outlier values in the 'Age' column</a:t>
            </a:r>
          </a:p>
          <a:p>
            <a:pPr indent="-228600">
              <a:lnSpc>
                <a:spcPct val="90000"/>
              </a:lnSpc>
              <a:spcAft>
                <a:spcPts val="600"/>
              </a:spcAft>
              <a:buFont typeface="Arial" panose="020B0604020202020204" pitchFamily="34" charset="0"/>
              <a:buChar char="•"/>
            </a:pPr>
            <a:r>
              <a:rPr lang="en-US" dirty="0"/>
              <a:t>It is highly unlikely to have users of age above 95 and below 4 in this case. Let's replace these values with np. nan</a:t>
            </a:r>
          </a:p>
          <a:p>
            <a:pPr indent="-228600">
              <a:lnSpc>
                <a:spcPct val="90000"/>
              </a:lnSpc>
              <a:spcAft>
                <a:spcPts val="600"/>
              </a:spcAft>
              <a:buFont typeface="Arial" panose="020B0604020202020204" pitchFamily="34" charset="0"/>
              <a:buChar char="•"/>
            </a:pPr>
            <a:r>
              <a:rPr lang="en-US" dirty="0"/>
              <a:t>Outliers present in data need to remove</a:t>
            </a:r>
          </a:p>
          <a:p>
            <a:pPr indent="-228600">
              <a:lnSpc>
                <a:spcPct val="90000"/>
              </a:lnSpc>
              <a:spcAft>
                <a:spcPts val="600"/>
              </a:spcAft>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9B88BD07-6C2A-3FA3-B70C-55A8DF7B10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7CE633F-9882-4A5C-83A2-1109D0C73261}" type="slidenum">
              <a:rPr lang="en-US" smtClean="0"/>
              <a:pPr>
                <a:spcAft>
                  <a:spcPts val="600"/>
                </a:spcAft>
              </a:pPr>
              <a:t>7</a:t>
            </a:fld>
            <a:endParaRPr lang="en-US" dirty="0"/>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67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FA4B9F-1B7E-CE2E-CBF7-8FCF3572DC42}"/>
              </a:ext>
            </a:extLst>
          </p:cNvPr>
          <p:cNvSpPr>
            <a:spLocks noGrp="1"/>
          </p:cNvSpPr>
          <p:nvPr>
            <p:ph type="title"/>
          </p:nvPr>
        </p:nvSpPr>
        <p:spPr>
          <a:xfrm>
            <a:off x="6958460" y="367645"/>
            <a:ext cx="4395340" cy="1284652"/>
          </a:xfrm>
        </p:spPr>
        <p:txBody>
          <a:bodyPr anchor="b">
            <a:normAutofit fontScale="90000"/>
          </a:bodyPr>
          <a:lstStyle/>
          <a:p>
            <a:r>
              <a:rPr lang="en-US" sz="3800" dirty="0">
                <a:ea typeface="+mj-lt"/>
                <a:cs typeface="+mj-lt"/>
              </a:rPr>
              <a:t>Observations from Users_df (Age)</a:t>
            </a:r>
            <a:endParaRPr lang="en-US" sz="3800" dirty="0"/>
          </a:p>
        </p:txBody>
      </p:sp>
      <p:sp>
        <p:nvSpPr>
          <p:cNvPr id="16" name="Rectangle 15">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Chart, bar chart&#10;&#10;Description automatically generated">
            <a:extLst>
              <a:ext uri="{FF2B5EF4-FFF2-40B4-BE49-F238E27FC236}">
                <a16:creationId xmlns:a16="http://schemas.microsoft.com/office/drawing/2014/main" id="{C04E61E8-CE16-387B-3F72-59852A3484C1}"/>
              </a:ext>
            </a:extLst>
          </p:cNvPr>
          <p:cNvPicPr>
            <a:picLocks noChangeAspect="1"/>
          </p:cNvPicPr>
          <p:nvPr/>
        </p:nvPicPr>
        <p:blipFill>
          <a:blip r:embed="rId2"/>
          <a:stretch>
            <a:fillRect/>
          </a:stretch>
        </p:blipFill>
        <p:spPr>
          <a:xfrm>
            <a:off x="279143" y="1722671"/>
            <a:ext cx="5221625" cy="3556339"/>
          </a:xfrm>
          <a:prstGeom prst="rect">
            <a:avLst/>
          </a:prstGeom>
        </p:spPr>
      </p:pic>
      <p:sp>
        <p:nvSpPr>
          <p:cNvPr id="11" name="Content Placeholder 10">
            <a:extLst>
              <a:ext uri="{FF2B5EF4-FFF2-40B4-BE49-F238E27FC236}">
                <a16:creationId xmlns:a16="http://schemas.microsoft.com/office/drawing/2014/main" id="{A7731BD4-DDFE-916D-CB6D-0C4015C5A98D}"/>
              </a:ext>
            </a:extLst>
          </p:cNvPr>
          <p:cNvSpPr>
            <a:spLocks noGrp="1"/>
          </p:cNvSpPr>
          <p:nvPr>
            <p:ph idx="1"/>
          </p:nvPr>
        </p:nvSpPr>
        <p:spPr>
          <a:xfrm>
            <a:off x="6521338" y="2292510"/>
            <a:ext cx="5269583" cy="1181359"/>
          </a:xfrm>
        </p:spPr>
        <p:txBody>
          <a:bodyPr anchor="t">
            <a:normAutofit/>
          </a:bodyPr>
          <a:lstStyle/>
          <a:p>
            <a:r>
              <a:rPr lang="en-US" sz="1800" dirty="0">
                <a:ea typeface="+mn-lt"/>
                <a:cs typeface="+mn-lt"/>
              </a:rPr>
              <a:t>Most of the users are young followed by a middle-aged menace the range of 20 to 40 age.</a:t>
            </a:r>
            <a:endParaRPr lang="en-US" sz="1800" dirty="0"/>
          </a:p>
        </p:txBody>
      </p:sp>
      <p:sp>
        <p:nvSpPr>
          <p:cNvPr id="5" name="Slide Number Placeholder 4">
            <a:extLst>
              <a:ext uri="{FF2B5EF4-FFF2-40B4-BE49-F238E27FC236}">
                <a16:creationId xmlns:a16="http://schemas.microsoft.com/office/drawing/2014/main" id="{D0697A35-E19A-2139-5EB4-2FF28705BBF7}"/>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8</a:t>
            </a:fld>
            <a:endParaRPr lang="en-US" dirty="0"/>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12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1000"/>
                                        <p:tgtEl>
                                          <p:spTgt spid="11">
                                            <p:txEl>
                                              <p:pRg st="0" end="0"/>
                                            </p:txEl>
                                          </p:spTgt>
                                        </p:tgtEl>
                                      </p:cBhvr>
                                    </p:animEffect>
                                    <p:anim calcmode="lin" valueType="num">
                                      <p:cBhvr>
                                        <p:cTn id="1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AA978E-FFE8-5529-B0A0-D961C9E00E1A}"/>
              </a:ext>
            </a:extLst>
          </p:cNvPr>
          <p:cNvSpPr>
            <a:spLocks noGrp="1"/>
          </p:cNvSpPr>
          <p:nvPr>
            <p:ph type="title"/>
          </p:nvPr>
        </p:nvSpPr>
        <p:spPr>
          <a:xfrm>
            <a:off x="6412097" y="501651"/>
            <a:ext cx="5174065" cy="1152677"/>
          </a:xfrm>
        </p:spPr>
        <p:txBody>
          <a:bodyPr anchor="b">
            <a:normAutofit/>
          </a:bodyPr>
          <a:lstStyle/>
          <a:p>
            <a:r>
              <a:rPr lang="en-US" sz="3800" dirty="0">
                <a:ea typeface="+mj-lt"/>
                <a:cs typeface="+mj-lt"/>
              </a:rPr>
              <a:t>Observations from Users_df (Location)</a:t>
            </a:r>
            <a:endParaRPr lang="en-US" sz="3800" dirty="0"/>
          </a:p>
        </p:txBody>
      </p:sp>
      <p:sp>
        <p:nvSpPr>
          <p:cNvPr id="15" name="Rectangle 1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Chart, histogram&#10;&#10;Description automatically generated">
            <a:extLst>
              <a:ext uri="{FF2B5EF4-FFF2-40B4-BE49-F238E27FC236}">
                <a16:creationId xmlns:a16="http://schemas.microsoft.com/office/drawing/2014/main" id="{08344465-770F-D34C-C1FD-D11613561C9B}"/>
              </a:ext>
            </a:extLst>
          </p:cNvPr>
          <p:cNvPicPr>
            <a:picLocks noChangeAspect="1"/>
          </p:cNvPicPr>
          <p:nvPr/>
        </p:nvPicPr>
        <p:blipFill>
          <a:blip r:embed="rId2"/>
          <a:stretch>
            <a:fillRect/>
          </a:stretch>
        </p:blipFill>
        <p:spPr>
          <a:xfrm>
            <a:off x="279143" y="1195812"/>
            <a:ext cx="5221625" cy="4650731"/>
          </a:xfrm>
          <a:prstGeom prst="rect">
            <a:avLst/>
          </a:prstGeom>
        </p:spPr>
      </p:pic>
      <p:sp>
        <p:nvSpPr>
          <p:cNvPr id="10" name="Content Placeholder 9">
            <a:extLst>
              <a:ext uri="{FF2B5EF4-FFF2-40B4-BE49-F238E27FC236}">
                <a16:creationId xmlns:a16="http://schemas.microsoft.com/office/drawing/2014/main" id="{6D2D9B3A-9C2A-1A2B-B8F4-A771F1938726}"/>
              </a:ext>
            </a:extLst>
          </p:cNvPr>
          <p:cNvSpPr>
            <a:spLocks noGrp="1"/>
          </p:cNvSpPr>
          <p:nvPr>
            <p:ph idx="1"/>
          </p:nvPr>
        </p:nvSpPr>
        <p:spPr>
          <a:xfrm>
            <a:off x="6389166" y="2064975"/>
            <a:ext cx="5193579" cy="1657452"/>
          </a:xfrm>
        </p:spPr>
        <p:txBody>
          <a:bodyPr anchor="t">
            <a:normAutofit/>
          </a:bodyPr>
          <a:lstStyle/>
          <a:p>
            <a:r>
              <a:rPr lang="en-US" sz="1800" dirty="0">
                <a:ea typeface="+mn-lt"/>
                <a:cs typeface="+mn-lt"/>
              </a:rPr>
              <a:t>Splitting the Location column and analyzing the country. </a:t>
            </a:r>
          </a:p>
          <a:p>
            <a:r>
              <a:rPr lang="en-US" sz="1800" dirty="0">
                <a:ea typeface="+mn-lt"/>
                <a:cs typeface="+mn-lt"/>
              </a:rPr>
              <a:t>Most active readers are from the USA.</a:t>
            </a:r>
            <a:endParaRPr lang="en-US" sz="1800" dirty="0"/>
          </a:p>
        </p:txBody>
      </p:sp>
      <p:sp>
        <p:nvSpPr>
          <p:cNvPr id="5" name="Slide Number Placeholder 4">
            <a:extLst>
              <a:ext uri="{FF2B5EF4-FFF2-40B4-BE49-F238E27FC236}">
                <a16:creationId xmlns:a16="http://schemas.microsoft.com/office/drawing/2014/main" id="{42E16756-23E5-4616-A346-1520FCB67D63}"/>
              </a:ext>
            </a:extLst>
          </p:cNvPr>
          <p:cNvSpPr>
            <a:spLocks noGrp="1"/>
          </p:cNvSpPr>
          <p:nvPr>
            <p:ph type="sldNum" sz="quarter" idx="12"/>
          </p:nvPr>
        </p:nvSpPr>
        <p:spPr>
          <a:xfrm>
            <a:off x="8610600" y="6356350"/>
            <a:ext cx="2743200" cy="365125"/>
          </a:xfrm>
        </p:spPr>
        <p:txBody>
          <a:bodyPr>
            <a:normAutofit/>
          </a:bodyPr>
          <a:lstStyle/>
          <a:p>
            <a:pPr>
              <a:spcAft>
                <a:spcPts val="600"/>
              </a:spcAft>
            </a:pPr>
            <a:fld id="{27CE633F-9882-4A5C-83A2-1109D0C73261}" type="slidenum">
              <a:rPr lang="en-US" smtClean="0"/>
              <a:pPr>
                <a:spcAft>
                  <a:spcPts val="600"/>
                </a:spcAft>
              </a:pPr>
              <a:t>9</a:t>
            </a:fld>
            <a:endParaRPr lang="en-US" dirty="0"/>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1000"/>
                                        <p:tgtEl>
                                          <p:spTgt spid="10">
                                            <p:txEl>
                                              <p:pRg st="0" end="0"/>
                                            </p:txEl>
                                          </p:spTgt>
                                        </p:tgtEl>
                                      </p:cBhvr>
                                    </p:animEffect>
                                    <p:anim calcmode="lin" valueType="num">
                                      <p:cBhvr>
                                        <p:cTn id="17"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A5D3A3-379F-4885-9B8F-586D59BB1A8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3D3B2D6-6B1C-4F64-807F-0FF223861F6A}">
  <ds:schemaRefs>
    <ds:schemaRef ds:uri="http://schemas.microsoft.com/sharepoint/v3/contenttype/forms"/>
  </ds:schemaRefs>
</ds:datastoreItem>
</file>

<file path=customXml/itemProps3.xml><?xml version="1.0" encoding="utf-8"?>
<ds:datastoreItem xmlns:ds="http://schemas.openxmlformats.org/officeDocument/2006/customXml" ds:itemID="{A5580B19-6BDD-4CE4-B66E-A7A0D928F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_GradientVTI</Template>
  <TotalTime>52</TotalTime>
  <Words>1005</Words>
  <Application>Microsoft Office PowerPoint</Application>
  <PresentationFormat>Widescreen</PresentationFormat>
  <Paragraphs>112</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Univers</vt:lpstr>
      <vt:lpstr>Wingdings</vt:lpstr>
      <vt:lpstr>GradientVTI</vt:lpstr>
      <vt:lpstr>BOOK RECOMMENDER SYSTEM</vt:lpstr>
      <vt:lpstr>Team</vt:lpstr>
      <vt:lpstr>Content</vt:lpstr>
      <vt:lpstr>Problem Statement</vt:lpstr>
      <vt:lpstr>Data Summary</vt:lpstr>
      <vt:lpstr>Data Cleaning</vt:lpstr>
      <vt:lpstr>Observations from Users_df (Age)</vt:lpstr>
      <vt:lpstr>Observations from Users_df (Age)</vt:lpstr>
      <vt:lpstr>Observations from Users_df (Location)</vt:lpstr>
      <vt:lpstr>Rating distribution for explicit rating </vt:lpstr>
      <vt:lpstr>Authored most number of books and Best seller author</vt:lpstr>
      <vt:lpstr>Top selling books </vt:lpstr>
      <vt:lpstr>Popularity-based Recommender System </vt:lpstr>
      <vt:lpstr>Author-based recommender system </vt:lpstr>
      <vt:lpstr>Collaborative filtering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Rajesh Patil</cp:lastModifiedBy>
  <cp:revision>390</cp:revision>
  <dcterms:created xsi:type="dcterms:W3CDTF">2022-12-20T21:11:10Z</dcterms:created>
  <dcterms:modified xsi:type="dcterms:W3CDTF">2022-12-24T12:56:29Z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